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680" y="90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" y="-1421"/>
            <a:ext cx="7555486" cy="10699635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-4969" y="0"/>
            <a:ext cx="7560000" cy="1620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4795" y="197599"/>
            <a:ext cx="734047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ゴミ収集場所</a:t>
            </a:r>
            <a:endParaRPr kumimoji="1" lang="ja-JP" altLang="en-US" sz="90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2854" y="1924304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0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燃やせるごみ</a:t>
            </a:r>
            <a:endParaRPr kumimoji="1" lang="ja-JP" altLang="en-US" sz="30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171966" y="1921498"/>
            <a:ext cx="287771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0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燃やせないごみ</a:t>
            </a:r>
            <a:endParaRPr kumimoji="1" lang="ja-JP" altLang="en-US" sz="30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64314" y="4640121"/>
            <a:ext cx="30700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000" spc="-5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紙・布・ダンボール</a:t>
            </a:r>
            <a:endParaRPr kumimoji="1" lang="ja-JP" altLang="en-US" sz="3000" spc="-5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973194" y="4628413"/>
            <a:ext cx="327525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000" spc="-10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缶・</a:t>
            </a:r>
            <a:r>
              <a:rPr lang="ja-JP" altLang="en-US" sz="3000" spc="-7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ビ</a:t>
            </a:r>
            <a:r>
              <a:rPr lang="ja-JP" altLang="en-US" sz="3000" spc="-10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ン・</a:t>
            </a:r>
            <a:r>
              <a:rPr lang="ja-JP" altLang="en-US" sz="3000" spc="-7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ペットボトル</a:t>
            </a:r>
            <a:endParaRPr kumimoji="1" lang="ja-JP" altLang="en-US" sz="3000" spc="-7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52854" y="7389703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0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プラスチック</a:t>
            </a:r>
            <a:endParaRPr kumimoji="1" lang="ja-JP" altLang="en-US" sz="30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49678" y="9860102"/>
            <a:ext cx="7250703" cy="759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19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●ゴミは決められた袋に入れ、正しい分別方法で出してください</a:t>
            </a:r>
          </a:p>
          <a:p>
            <a:pPr>
              <a:lnSpc>
                <a:spcPts val="2600"/>
              </a:lnSpc>
            </a:pPr>
            <a:r>
              <a:rPr lang="ja-JP" altLang="en-US" sz="19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●自治会以外の者の不法投棄を発見した場合は警察に通報します</a:t>
            </a:r>
            <a:endParaRPr kumimoji="1" lang="ja-JP" altLang="en-US" sz="19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49</Words>
  <Application>Microsoft Office PowerPoint</Application>
  <PresentationFormat>ユーザー設定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37</cp:revision>
  <dcterms:created xsi:type="dcterms:W3CDTF">2015-01-14T08:48:15Z</dcterms:created>
  <dcterms:modified xsi:type="dcterms:W3CDTF">2015-10-07T12:00:12Z</dcterms:modified>
</cp:coreProperties>
</file>