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2088"/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1680" y="84"/>
      </p:cViewPr>
      <p:guideLst>
        <p:guide orient="horz" pos="3368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21"/>
            <a:ext cx="7558971" cy="10691089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443591" y="576409"/>
            <a:ext cx="2416046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8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納得の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2288082" y="10006324"/>
            <a:ext cx="2983509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4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000-000-0000</a:t>
            </a:r>
            <a:endParaRPr lang="ja-JP" altLang="en-US" sz="3400" dirty="0"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590590" y="9145649"/>
            <a:ext cx="4416594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5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○○○不動産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2889203" y="231997"/>
            <a:ext cx="4493538" cy="33752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2800"/>
              </a:lnSpc>
            </a:pPr>
            <a:r>
              <a:rPr lang="ja-JP" altLang="en-US" sz="11200" dirty="0">
                <a:solidFill>
                  <a:srgbClr val="1D2088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お部屋</a:t>
            </a:r>
          </a:p>
          <a:p>
            <a:pPr algn="ctr">
              <a:lnSpc>
                <a:spcPts val="12800"/>
              </a:lnSpc>
            </a:pPr>
            <a:r>
              <a:rPr lang="ja-JP" altLang="en-US" sz="11200" dirty="0">
                <a:solidFill>
                  <a:srgbClr val="1D2088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探し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037928" y="3632542"/>
            <a:ext cx="784830" cy="40934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39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お任せください！</a:t>
            </a:r>
            <a:endParaRPr kumimoji="1" lang="ja-JP" altLang="en-US" sz="3900" dirty="0"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12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37</cp:revision>
  <dcterms:created xsi:type="dcterms:W3CDTF">2015-01-14T08:48:15Z</dcterms:created>
  <dcterms:modified xsi:type="dcterms:W3CDTF">2015-10-07T12:11:25Z</dcterms:modified>
</cp:coreProperties>
</file>