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7561263"/>
  <p:notesSz cx="6858000" cy="9144000"/>
  <p:defaultTextStyle>
    <a:defPPr>
      <a:defRPr lang="ja-JP"/>
    </a:defPPr>
    <a:lvl1pPr marL="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32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6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95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27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58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9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721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5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-1428" y="-90"/>
      </p:cViewPr>
      <p:guideLst>
        <p:guide orient="horz" pos="2381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63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391149" indent="-391149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847489" indent="-325958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30382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1825361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2346892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2868424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55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87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1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32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6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95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27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58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9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21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5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1111"/>
            <a:ext cx="10693958" cy="756015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64" y="4657427"/>
            <a:ext cx="1770892" cy="177089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380" y="4657427"/>
            <a:ext cx="1770892" cy="177089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167" y="4657427"/>
            <a:ext cx="1770892" cy="177089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78148" y="3216374"/>
            <a:ext cx="907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引越しでお困りの方はお気軽にご相談ください。</a:t>
            </a:r>
            <a:endParaRPr kumimoji="1" lang="en-US" altLang="ja-JP" sz="24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信頼できる引越し業者をご紹介し、</a:t>
            </a:r>
            <a:endParaRPr lang="en-US" altLang="ja-JP" sz="24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4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新生活のスタートのお手伝いをいたします。</a:t>
            </a:r>
            <a:endParaRPr kumimoji="1" lang="en-US" altLang="ja-JP" sz="24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94464" y="5127374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転居</a:t>
            </a:r>
            <a:endParaRPr kumimoji="1" lang="ja-JP" altLang="en-US" sz="5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66996" y="5127374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転勤</a:t>
            </a:r>
            <a:endParaRPr kumimoji="1" lang="ja-JP" altLang="en-US" sz="5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15150" y="4851525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大学</a:t>
            </a:r>
            <a:endParaRPr kumimoji="1" lang="en-US" altLang="ja-JP" sz="4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4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入学</a:t>
            </a:r>
            <a:endParaRPr kumimoji="1" lang="ja-JP" altLang="en-US" sz="4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93</TotalTime>
  <Words>32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9</cp:revision>
  <dcterms:created xsi:type="dcterms:W3CDTF">2017-06-13T10:14:21Z</dcterms:created>
  <dcterms:modified xsi:type="dcterms:W3CDTF">2017-06-20T08:18:10Z</dcterms:modified>
</cp:coreProperties>
</file>