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693400" cy="7561263"/>
  <p:notesSz cx="6858000" cy="9144000"/>
  <p:defaultTextStyle>
    <a:defPPr>
      <a:defRPr lang="ja-JP"/>
    </a:defPPr>
    <a:lvl1pPr marL="0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532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3063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595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6127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7658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9190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50721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2253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>
        <p:scale>
          <a:sx n="50" d="100"/>
          <a:sy n="50" d="100"/>
        </p:scale>
        <p:origin x="-2274" y="-684"/>
      </p:cViewPr>
      <p:guideLst>
        <p:guide orient="horz" pos="2382"/>
        <p:guide pos="336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269187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820716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1043063" rtl="0" eaLnBrk="1" latinLnBrk="0" hangingPunct="1">
        <a:spcBef>
          <a:spcPct val="0"/>
        </a:spcBef>
        <a:buNone/>
        <a:defRPr kumimoji="1" sz="50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1pPr>
    </p:titleStyle>
    <p:bodyStyle>
      <a:lvl1pPr marL="391149" indent="-391149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7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1pPr>
      <a:lvl2pPr marL="847489" indent="-325958" algn="l" defTabSz="1043063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32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2pPr>
      <a:lvl3pPr marL="1303829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3pPr>
      <a:lvl4pPr marL="1825361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3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4pPr>
      <a:lvl5pPr marL="2346892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3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5pPr>
      <a:lvl6pPr marL="2868424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955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1487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3019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532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3063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595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6127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658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9190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50721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2253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8" y="1111"/>
            <a:ext cx="10693958" cy="75601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20058694"/>
      </p:ext>
    </p:extLst>
  </p:cSld>
  <p:clrMapOvr>
    <a:masterClrMapping/>
  </p:clrMapOvr>
</p:sld>
</file>

<file path=ppt/theme/theme1.xml><?xml version="1.0" encoding="utf-8"?>
<a:theme xmlns:a="http://schemas.openxmlformats.org/drawingml/2006/main" name="blank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32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blank</vt:lpstr>
      <vt:lpstr>PowerPoint プレゼンテーション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toshibatec</dc:creator>
  <cp:lastModifiedBy>miyashita</cp:lastModifiedBy>
  <cp:revision>6</cp:revision>
  <dcterms:created xsi:type="dcterms:W3CDTF">2017-06-13T10:14:21Z</dcterms:created>
  <dcterms:modified xsi:type="dcterms:W3CDTF">2017-06-20T06:57:56Z</dcterms:modified>
</cp:coreProperties>
</file>

<file path=docProps/thumbnail.jpeg>
</file>