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693400" cy="7561263"/>
  <p:notesSz cx="6858000" cy="9144000"/>
  <p:defaultTextStyle>
    <a:defPPr>
      <a:defRPr lang="ja-JP"/>
    </a:defPPr>
    <a:lvl1pPr marL="0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532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3063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595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6127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658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9190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721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2253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50" d="100"/>
          <a:sy n="50" d="100"/>
        </p:scale>
        <p:origin x="-2274" y="-684"/>
      </p:cViewPr>
      <p:guideLst>
        <p:guide orient="horz" pos="2382"/>
        <p:guide pos="33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6918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2071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43063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</p:titleStyle>
    <p:bodyStyle>
      <a:lvl1pPr marL="391149" indent="-391149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7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  <a:lvl2pPr marL="847489" indent="-325958" algn="l" defTabSz="104306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2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2pPr>
      <a:lvl3pPr marL="1303829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3pPr>
      <a:lvl4pPr marL="1825361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3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4pPr>
      <a:lvl5pPr marL="2346892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3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5pPr>
      <a:lvl6pPr marL="2868424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55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87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3019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32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63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95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27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58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90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721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53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1111"/>
            <a:ext cx="10693958" cy="756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058694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blank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toshibatec</dc:creator>
  <cp:lastModifiedBy>miyashita</cp:lastModifiedBy>
  <cp:revision>6</cp:revision>
  <dcterms:created xsi:type="dcterms:W3CDTF">2017-06-13T10:14:21Z</dcterms:created>
  <dcterms:modified xsi:type="dcterms:W3CDTF">2017-06-20T06:57:56Z</dcterms:modified>
</cp:coreProperties>
</file>