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122525" cy="10693400"/>
  <p:notesSz cx="6858000" cy="9144000"/>
  <p:defaultTextStyle>
    <a:defPPr>
      <a:defRPr lang="ja-JP"/>
    </a:defPPr>
    <a:lvl1pPr marL="0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564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5128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69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50257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821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5385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949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900513" algn="l" defTabSz="1475128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37" d="100"/>
          <a:sy n="37" d="100"/>
        </p:scale>
        <p:origin x="-102" y="-576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475128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553173" indent="-553173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1198542" indent="-460978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5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843910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2581475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3319039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4056603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67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731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96" indent="-368782" algn="l" defTabSz="147512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64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28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93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57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821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85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949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513" algn="l" defTabSz="1475128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" y="508"/>
            <a:ext cx="15121848" cy="1069289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037513" y="9667180"/>
            <a:ext cx="50770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○○○マンション</a:t>
            </a:r>
            <a:endParaRPr kumimoji="1" lang="ja-JP" altLang="en-US" sz="5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</TotalTime>
  <Words>4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blank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2</cp:revision>
  <dcterms:created xsi:type="dcterms:W3CDTF">2017-06-13T10:14:21Z</dcterms:created>
  <dcterms:modified xsi:type="dcterms:W3CDTF">2017-06-13T11:00:10Z</dcterms:modified>
</cp:coreProperties>
</file>