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56" r:id="rId2"/>
  </p:sldIdLst>
  <p:sldSz cx="43205400" cy="10693400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00"/>
    <a:srgbClr val="005C00"/>
    <a:srgbClr val="006600"/>
    <a:srgbClr val="008000"/>
    <a:srgbClr val="20580C"/>
    <a:srgbClr val="016311"/>
    <a:srgbClr val="226845"/>
    <a:srgbClr val="2B8156"/>
    <a:srgbClr val="2E8A5C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25" d="100"/>
          <a:sy n="25" d="100"/>
        </p:scale>
        <p:origin x="-552" y="-1032"/>
      </p:cViewPr>
      <p:guideLst>
        <p:guide orient="horz" pos="3368"/>
        <p:guide pos="129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E9986-0046-4B99-83A0-329511C51110}" type="datetimeFigureOut">
              <a:rPr kumimoji="1" lang="ja-JP" altLang="en-US" smtClean="0"/>
              <a:t>2017/6/20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-3497263" y="685800"/>
            <a:ext cx="13852526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D0586-DD58-4514-949B-F0BB1CEE34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97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93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" y="508"/>
            <a:ext cx="43201365" cy="1069289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7669248" y="8371036"/>
            <a:ext cx="7866904" cy="1066802"/>
          </a:xfrm>
          <a:prstGeom prst="rect">
            <a:avLst/>
          </a:prstGeom>
          <a:solidFill>
            <a:srgbClr val="006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○○○不動産</a:t>
            </a:r>
            <a:endParaRPr kumimoji="1"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165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デザインの設定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14</cp:revision>
  <dcterms:created xsi:type="dcterms:W3CDTF">2017-06-13T10:14:21Z</dcterms:created>
  <dcterms:modified xsi:type="dcterms:W3CDTF">2017-06-20T06:48:10Z</dcterms:modified>
</cp:coreProperties>
</file>