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200638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20" d="100"/>
          <a:sy n="20" d="100"/>
        </p:scale>
        <p:origin x="90" y="18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80" y="1749795"/>
            <a:ext cx="32400479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5615678"/>
            <a:ext cx="32400479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083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9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6" y="569240"/>
            <a:ext cx="9315138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4" y="569240"/>
            <a:ext cx="27405405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96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833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4" y="2665530"/>
            <a:ext cx="37260550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4" y="7155102"/>
            <a:ext cx="37260550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383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117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569241"/>
            <a:ext cx="3726055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3" y="2620980"/>
            <a:ext cx="182758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3" y="3905482"/>
            <a:ext cx="182758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3" y="2620980"/>
            <a:ext cx="18365898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3" y="3905482"/>
            <a:ext cx="18365898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976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642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486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1539424"/>
            <a:ext cx="21870323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63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1539424"/>
            <a:ext cx="21870323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44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569241"/>
            <a:ext cx="3726055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2846200"/>
            <a:ext cx="3726055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72A6E-15BB-4672-962A-84AE8A4B57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9909727"/>
            <a:ext cx="14580215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616AD-7F0C-4779-891C-DBB30B849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61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C8529603-BD31-4789-A572-AC256D72DB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236000" cy="795740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865E5E2-F7A2-45BC-A8DE-AF23C072DD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014" y="797354"/>
            <a:ext cx="27481973" cy="636270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08C469D-48A4-4901-8CA6-B802A007EEA8}"/>
              </a:ext>
            </a:extLst>
          </p:cNvPr>
          <p:cNvSpPr txBox="1"/>
          <p:nvPr/>
        </p:nvSpPr>
        <p:spPr>
          <a:xfrm>
            <a:off x="1973167" y="8325852"/>
            <a:ext cx="1993366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0" dirty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連絡先：とうしば不動産</a:t>
            </a:r>
            <a:endParaRPr lang="en-US" altLang="ja-JP" sz="14000" dirty="0">
              <a:latin typeface="小塚ゴシック Pr6N B" panose="020B0800000000000000" pitchFamily="34" charset="-128"/>
              <a:ea typeface="小塚ゴシック Pr6N B" panose="020B0800000000000000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F421DCD-7E93-4232-8DA8-5EAB46CD290E}"/>
              </a:ext>
            </a:extLst>
          </p:cNvPr>
          <p:cNvSpPr txBox="1"/>
          <p:nvPr/>
        </p:nvSpPr>
        <p:spPr>
          <a:xfrm>
            <a:off x="23878660" y="8325852"/>
            <a:ext cx="1507976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0" dirty="0">
                <a:latin typeface="小塚ゴシック Pr6N B" panose="020B0800000000000000" pitchFamily="34" charset="-128"/>
                <a:ea typeface="小塚ゴシック Pr6N B" panose="020B0800000000000000" pitchFamily="34" charset="-128"/>
              </a:rPr>
              <a:t>TEL.03-0000-0000</a:t>
            </a:r>
          </a:p>
        </p:txBody>
      </p:sp>
    </p:spTree>
    <p:extLst>
      <p:ext uri="{BB962C8B-B14F-4D97-AF65-F5344CB8AC3E}">
        <p14:creationId xmlns:p14="http://schemas.microsoft.com/office/powerpoint/2010/main" val="1494523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8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小塚ゴシック Pr6N 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 純子</dc:creator>
  <cp:lastModifiedBy>安達 純子</cp:lastModifiedBy>
  <cp:revision>2</cp:revision>
  <dcterms:created xsi:type="dcterms:W3CDTF">2017-09-22T02:51:34Z</dcterms:created>
  <dcterms:modified xsi:type="dcterms:W3CDTF">2017-09-22T02:57:39Z</dcterms:modified>
</cp:coreProperties>
</file>