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200638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2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20" d="100"/>
          <a:sy n="20" d="100"/>
        </p:scale>
        <p:origin x="90" y="18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80" y="1749795"/>
            <a:ext cx="32400479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5615678"/>
            <a:ext cx="32400479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083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9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6" y="569240"/>
            <a:ext cx="9315138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4" y="569240"/>
            <a:ext cx="27405405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96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833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4" y="2665530"/>
            <a:ext cx="37260550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4" y="7155102"/>
            <a:ext cx="37260550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383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117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569241"/>
            <a:ext cx="3726055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3" y="2620980"/>
            <a:ext cx="182758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3" y="3905482"/>
            <a:ext cx="182758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3" y="2620980"/>
            <a:ext cx="18365898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3" y="3905482"/>
            <a:ext cx="18365898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976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642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486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1539424"/>
            <a:ext cx="21870323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63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1539424"/>
            <a:ext cx="21870323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44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569241"/>
            <a:ext cx="3726055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2846200"/>
            <a:ext cx="3726055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9909727"/>
            <a:ext cx="14580215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61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669265B7-082C-4F87-9581-2544C6C2B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297" y="469106"/>
            <a:ext cx="40950044" cy="975360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08C469D-48A4-4901-8CA6-B802A007EEA8}"/>
              </a:ext>
            </a:extLst>
          </p:cNvPr>
          <p:cNvSpPr txBox="1"/>
          <p:nvPr/>
        </p:nvSpPr>
        <p:spPr>
          <a:xfrm>
            <a:off x="1876915" y="8133348"/>
            <a:ext cx="21344305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5000" dirty="0">
                <a:solidFill>
                  <a:srgbClr val="1D2088"/>
                </a:solidFill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お気軽にご相談ください</a:t>
            </a:r>
            <a:endParaRPr lang="en-US" altLang="ja-JP" sz="15000" dirty="0">
              <a:solidFill>
                <a:srgbClr val="1D2088"/>
              </a:solidFill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F421DCD-7E93-4232-8DA8-5EAB46CD290E}"/>
              </a:ext>
            </a:extLst>
          </p:cNvPr>
          <p:cNvSpPr txBox="1"/>
          <p:nvPr/>
        </p:nvSpPr>
        <p:spPr>
          <a:xfrm>
            <a:off x="29752004" y="7652088"/>
            <a:ext cx="10450297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500" dirty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03-0000-0000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167F9660-40DB-497B-9D09-6D0EF32EC0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182" y="1068075"/>
            <a:ext cx="22150597" cy="6273801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9826599-3CBF-4CC0-8D87-2E6B718CDE17}"/>
              </a:ext>
            </a:extLst>
          </p:cNvPr>
          <p:cNvSpPr txBox="1"/>
          <p:nvPr/>
        </p:nvSpPr>
        <p:spPr>
          <a:xfrm>
            <a:off x="28565176" y="1068075"/>
            <a:ext cx="9802684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5000" dirty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連　絡　先</a:t>
            </a:r>
            <a:endParaRPr lang="en-US" altLang="ja-JP" sz="15000" dirty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F9A8041-97AB-4651-A5E0-40F8388DDAFE}"/>
              </a:ext>
            </a:extLst>
          </p:cNvPr>
          <p:cNvSpPr txBox="1"/>
          <p:nvPr/>
        </p:nvSpPr>
        <p:spPr>
          <a:xfrm>
            <a:off x="26192732" y="4637444"/>
            <a:ext cx="1454757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0" dirty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とうしば不動産</a:t>
            </a:r>
            <a:endParaRPr lang="en-US" altLang="ja-JP" sz="16000" dirty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4523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10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小塚ゴシック Pr6N 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 純子</dc:creator>
  <cp:lastModifiedBy>安達 純子</cp:lastModifiedBy>
  <cp:revision>4</cp:revision>
  <dcterms:created xsi:type="dcterms:W3CDTF">2017-09-22T02:51:34Z</dcterms:created>
  <dcterms:modified xsi:type="dcterms:W3CDTF">2017-09-22T03:03:19Z</dcterms:modified>
</cp:coreProperties>
</file>