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60" d="100"/>
          <a:sy n="60" d="100"/>
        </p:scale>
        <p:origin x="642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0C20-D464-430B-9E1E-9E1F13BF4272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E914-4C0C-4936-8F57-1AD8F14524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0040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0C20-D464-430B-9E1E-9E1F13BF4272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E914-4C0C-4936-8F57-1AD8F14524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7862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0C20-D464-430B-9E1E-9E1F13BF4272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E914-4C0C-4936-8F57-1AD8F14524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635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0C20-D464-430B-9E1E-9E1F13BF4272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E914-4C0C-4936-8F57-1AD8F14524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753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0C20-D464-430B-9E1E-9E1F13BF4272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E914-4C0C-4936-8F57-1AD8F14524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59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0C20-D464-430B-9E1E-9E1F13BF4272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E914-4C0C-4936-8F57-1AD8F14524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865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0C20-D464-430B-9E1E-9E1F13BF4272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E914-4C0C-4936-8F57-1AD8F14524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844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0C20-D464-430B-9E1E-9E1F13BF4272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E914-4C0C-4936-8F57-1AD8F14524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875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0C20-D464-430B-9E1E-9E1F13BF4272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E914-4C0C-4936-8F57-1AD8F14524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592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0C20-D464-430B-9E1E-9E1F13BF4272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E914-4C0C-4936-8F57-1AD8F14524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750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0C20-D464-430B-9E1E-9E1F13BF4272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3E914-4C0C-4936-8F57-1AD8F14524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5213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00C20-D464-430B-9E1E-9E1F13BF4272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3E914-4C0C-4936-8F57-1AD8F14524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6703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FB180D8-8DE4-4393-893D-CC37332471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" y="0"/>
            <a:ext cx="15118259" cy="1045210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42936B5-E509-4CE7-928F-5E38F612D7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282" y="929928"/>
            <a:ext cx="12439877" cy="40386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B4A0EA3-B40E-4EDF-B3D7-6E720B07F84D}"/>
              </a:ext>
            </a:extLst>
          </p:cNvPr>
          <p:cNvSpPr txBox="1"/>
          <p:nvPr/>
        </p:nvSpPr>
        <p:spPr>
          <a:xfrm>
            <a:off x="2081797" y="5965746"/>
            <a:ext cx="109568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solidFill>
                  <a:schemeClr val="bg1"/>
                </a:solidFill>
                <a:latin typeface="ヒラギノ角ゴ StdN W7" panose="020B0700000000000000" pitchFamily="34" charset="-128"/>
                <a:ea typeface="ヒラギノ角ゴ StdN W7" panose="020B0700000000000000" pitchFamily="34" charset="-128"/>
              </a:rPr>
              <a:t>お気軽にお問い合わせください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7D7512A-9B69-4E01-9516-C217873CBCA4}"/>
              </a:ext>
            </a:extLst>
          </p:cNvPr>
          <p:cNvSpPr txBox="1"/>
          <p:nvPr/>
        </p:nvSpPr>
        <p:spPr>
          <a:xfrm>
            <a:off x="2081797" y="7321304"/>
            <a:ext cx="1095684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0" dirty="0">
                <a:latin typeface="ヒラギノ角ゴ StdN W7" panose="020B0700000000000000" pitchFamily="34" charset="-128"/>
                <a:ea typeface="ヒラギノ角ゴ StdN W7" panose="020B0700000000000000" pitchFamily="34" charset="-128"/>
              </a:rPr>
              <a:t>とうしば不動産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D62852A-7999-48F5-AC62-CB895AFF893B}"/>
              </a:ext>
            </a:extLst>
          </p:cNvPr>
          <p:cNvSpPr txBox="1"/>
          <p:nvPr/>
        </p:nvSpPr>
        <p:spPr>
          <a:xfrm>
            <a:off x="4840494" y="9511049"/>
            <a:ext cx="763221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0" dirty="0">
                <a:latin typeface="ヒラギノ角ゴ StdN W7" panose="020B0700000000000000" pitchFamily="34" charset="-128"/>
                <a:ea typeface="ヒラギノ角ゴ StdN W7" panose="020B0700000000000000" pitchFamily="34" charset="-128"/>
              </a:rPr>
              <a:t>03-0000-0000</a:t>
            </a:r>
            <a:endParaRPr kumimoji="1" lang="ja-JP" altLang="en-US" sz="7000" dirty="0">
              <a:latin typeface="ヒラギノ角ゴ StdN W7" panose="020B0700000000000000" pitchFamily="34" charset="-128"/>
              <a:ea typeface="ヒラギノ角ゴ StdN W7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0694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8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ヒラギノ角ゴ StdN W7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安達 純子</dc:creator>
  <cp:lastModifiedBy>安達 純子</cp:lastModifiedBy>
  <cp:revision>6</cp:revision>
  <dcterms:created xsi:type="dcterms:W3CDTF">2017-09-22T01:55:10Z</dcterms:created>
  <dcterms:modified xsi:type="dcterms:W3CDTF">2017-09-22T02:15:10Z</dcterms:modified>
</cp:coreProperties>
</file>