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845425" cy="1116488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896" y="-120"/>
      </p:cViewPr>
      <p:guideLst>
        <p:guide orient="horz" pos="3517"/>
        <p:guide pos="24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8407" y="3468354"/>
            <a:ext cx="6668611" cy="2393214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76814" y="6326770"/>
            <a:ext cx="5491798" cy="28532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61927" y="447116"/>
            <a:ext cx="1912323" cy="952633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24961" y="447116"/>
            <a:ext cx="5606210" cy="952633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9735" y="7174477"/>
            <a:ext cx="6668611" cy="22174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9735" y="4732157"/>
            <a:ext cx="6668611" cy="24423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4961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14984" y="2605143"/>
            <a:ext cx="3759266" cy="736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499178"/>
            <a:ext cx="3466425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2271" y="3540717"/>
            <a:ext cx="3466425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85367" y="2499178"/>
            <a:ext cx="3467787" cy="10415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85367" y="3540717"/>
            <a:ext cx="3467787" cy="64327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2271" y="444528"/>
            <a:ext cx="2581091" cy="18918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7344" y="444530"/>
            <a:ext cx="4385810" cy="95289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2271" y="2336359"/>
            <a:ext cx="2581091" cy="76370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7758" y="7815421"/>
            <a:ext cx="4707255" cy="9226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37758" y="997603"/>
            <a:ext cx="4707255" cy="66989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37758" y="8738076"/>
            <a:ext cx="4707255" cy="1310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2271" y="447113"/>
            <a:ext cx="7060883" cy="1860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" y="2605143"/>
            <a:ext cx="7060883" cy="736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2271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80520" y="10348200"/>
            <a:ext cx="2484385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22555" y="10348200"/>
            <a:ext cx="1830599" cy="59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838" y="610897"/>
            <a:ext cx="1870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800000"/>
                </a:solidFill>
              </a:rPr>
              <a:t>○●×△</a:t>
            </a:r>
            <a:r>
              <a:rPr kumimoji="1" lang="ja-JP" altLang="en-US" sz="3600" dirty="0" smtClean="0">
                <a:solidFill>
                  <a:srgbClr val="800000"/>
                </a:solidFill>
              </a:rPr>
              <a:t>様</a:t>
            </a:r>
            <a:endParaRPr kumimoji="1" lang="ja-JP" altLang="en-US" sz="3600" dirty="0">
              <a:solidFill>
                <a:srgbClr val="800000"/>
              </a:solidFill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434071" y="1289380"/>
            <a:ext cx="6703980" cy="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106044" y="202560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 smtClean="0">
                <a:solidFill>
                  <a:srgbClr val="800000"/>
                </a:solidFill>
                <a:latin typeface="ＭＳ 明朝"/>
                <a:ea typeface="ＭＳ 明朝"/>
                <a:cs typeface="ＭＳ 明朝"/>
              </a:rPr>
              <a:t>御見積書</a:t>
            </a:r>
            <a:endParaRPr kumimoji="1" lang="ja-JP" altLang="en-US" sz="6600" b="1" dirty="0">
              <a:solidFill>
                <a:srgbClr val="800000"/>
              </a:solidFill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434071" y="9324168"/>
            <a:ext cx="6993360" cy="530513"/>
          </a:xfrm>
          <a:prstGeom prst="roundRect">
            <a:avLst>
              <a:gd name="adj" fmla="val 46971"/>
            </a:avLst>
          </a:prstGeom>
          <a:solidFill>
            <a:srgbClr val="8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latin typeface="ＭＳ Ｐ明朝"/>
                <a:ea typeface="ＭＳ Ｐ明朝"/>
                <a:cs typeface="ＭＳ Ｐ明朝"/>
              </a:rPr>
              <a:t>○●</a:t>
            </a:r>
            <a:r>
              <a:rPr kumimoji="1" lang="ja-JP" altLang="en-US" sz="2800" b="1" dirty="0" smtClean="0">
                <a:latin typeface="ＭＳ Ｐ明朝"/>
                <a:ea typeface="ＭＳ Ｐ明朝"/>
                <a:cs typeface="ＭＳ Ｐ明朝"/>
              </a:rPr>
              <a:t>家ご新居完成予想図</a:t>
            </a:r>
            <a:endParaRPr kumimoji="1" lang="ja-JP" altLang="en-US" sz="2800" b="1" dirty="0"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13422" y="10063671"/>
            <a:ext cx="2053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○×</a:t>
            </a:r>
            <a:r>
              <a:rPr kumimoji="1" lang="ja-JP" altLang="en-US" sz="3600" dirty="0" smtClean="0"/>
              <a:t>工務店</a:t>
            </a:r>
            <a:endParaRPr kumimoji="1" lang="ja-JP" altLang="en-US" sz="3600" dirty="0"/>
          </a:p>
        </p:txBody>
      </p:sp>
      <p:pic>
        <p:nvPicPr>
          <p:cNvPr id="13" name="図 12" descr="家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46" y="3631963"/>
            <a:ext cx="7516259" cy="553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3</cp:revision>
  <dcterms:created xsi:type="dcterms:W3CDTF">2015-01-14T08:48:15Z</dcterms:created>
  <dcterms:modified xsi:type="dcterms:W3CDTF">2015-01-14T09:02:40Z</dcterms:modified>
</cp:coreProperties>
</file>