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22525" cy="10693400"/>
  <p:notesSz cx="6858000" cy="9144000"/>
  <p:defaultTextStyle>
    <a:defPPr>
      <a:defRPr lang="ja-JP"/>
    </a:defPPr>
    <a:lvl1pPr marL="0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37564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75128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212693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950257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87821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425385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162949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900513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1572" y="-192"/>
      </p:cViewPr>
      <p:guideLst>
        <p:guide orient="horz" pos="3368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918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2071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475128" rtl="0" eaLnBrk="1" latinLnBrk="0" hangingPunct="1">
        <a:spcBef>
          <a:spcPct val="0"/>
        </a:spcBef>
        <a:buNone/>
        <a:defRPr kumimoji="1" sz="71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</p:titleStyle>
    <p:bodyStyle>
      <a:lvl1pPr marL="553173" indent="-553173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  <a:lvl2pPr marL="1198542" indent="-460978" algn="l" defTabSz="1475128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45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2pPr>
      <a:lvl3pPr marL="1843910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9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3pPr>
      <a:lvl4pPr marL="2581475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4pPr>
      <a:lvl5pPr marL="3319039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3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5pPr>
      <a:lvl6pPr marL="4056603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67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731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96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64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28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93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57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821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85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949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513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" y="508"/>
            <a:ext cx="15121848" cy="10692892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5037513" y="9667180"/>
            <a:ext cx="50770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○○○マンション</a:t>
            </a:r>
            <a:endParaRPr kumimoji="1" lang="ja-JP" altLang="en-US" sz="5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20597" y="7932829"/>
            <a:ext cx="101072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万一無断駐車・駐輪を発見した場合、</a:t>
            </a:r>
            <a:endParaRPr lang="en-US" altLang="ja-JP" sz="4000" dirty="0" smtClean="0">
              <a:solidFill>
                <a:srgbClr val="00206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4000" dirty="0" smtClean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警察に通報及び即刻撤去させていただきます。</a:t>
            </a:r>
            <a:endParaRPr kumimoji="1" lang="ja-JP" altLang="en-US" sz="4000" dirty="0">
              <a:solidFill>
                <a:srgbClr val="00206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005869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20</TotalTime>
  <Words>23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blank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toshibatec</dc:creator>
  <cp:lastModifiedBy>miyashita</cp:lastModifiedBy>
  <cp:revision>3</cp:revision>
  <dcterms:created xsi:type="dcterms:W3CDTF">2017-06-13T10:14:21Z</dcterms:created>
  <dcterms:modified xsi:type="dcterms:W3CDTF">2017-06-13T11:04:03Z</dcterms:modified>
</cp:coreProperties>
</file>