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1263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274" y="-684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1111"/>
            <a:ext cx="10693958" cy="756015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971188" y="6781650"/>
            <a:ext cx="2722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○○○マンション</a:t>
            </a:r>
            <a:endParaRPr kumimoji="1"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5</cp:revision>
  <dcterms:created xsi:type="dcterms:W3CDTF">2017-06-13T10:14:21Z</dcterms:created>
  <dcterms:modified xsi:type="dcterms:W3CDTF">2017-06-13T11:07:27Z</dcterms:modified>
</cp:coreProperties>
</file>