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693400" cy="7561263"/>
  <p:notesSz cx="6858000" cy="9144000"/>
  <p:defaultTextStyle>
    <a:defPPr>
      <a:defRPr lang="ja-JP"/>
    </a:defPPr>
    <a:lvl1pPr marL="0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532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3063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595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6127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7658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9190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50721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2253" algn="l" defTabSz="1043063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>
        <p:scale>
          <a:sx n="50" d="100"/>
          <a:sy n="50" d="100"/>
        </p:scale>
        <p:origin x="-2274" y="-684"/>
      </p:cViewPr>
      <p:guideLst>
        <p:guide orient="horz" pos="2382"/>
        <p:guide pos="336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269187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820716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ctr" defTabSz="1043063" rtl="0" eaLnBrk="1" latinLnBrk="0" hangingPunct="1">
        <a:spcBef>
          <a:spcPct val="0"/>
        </a:spcBef>
        <a:buNone/>
        <a:defRPr kumimoji="1" sz="50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1pPr>
    </p:titleStyle>
    <p:bodyStyle>
      <a:lvl1pPr marL="391149" indent="-391149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7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1pPr>
      <a:lvl2pPr marL="847489" indent="-325958" algn="l" defTabSz="1043063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32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2pPr>
      <a:lvl3pPr marL="1303829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3pPr>
      <a:lvl4pPr marL="1825361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3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4pPr>
      <a:lvl5pPr marL="2346892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300" kern="1200">
          <a:solidFill>
            <a:schemeClr val="tx1"/>
          </a:solidFill>
          <a:latin typeface="メイリオ" panose="020B0604030504040204" pitchFamily="50" charset="-128"/>
          <a:ea typeface="メイリオ" panose="020B0604030504040204" pitchFamily="50" charset="-128"/>
          <a:cs typeface="メイリオ" panose="020B0604030504040204" pitchFamily="50" charset="-128"/>
        </a:defRPr>
      </a:lvl5pPr>
      <a:lvl6pPr marL="2868424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955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1487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3019" indent="-260766" algn="l" defTabSz="1043063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532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3063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595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6127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658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9190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50721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2253" algn="l" defTabSz="1043063" rtl="0" eaLnBrk="1" latinLnBrk="0" hangingPunct="1"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8" y="1111"/>
            <a:ext cx="10693958" cy="7560152"/>
          </a:xfrm>
          <a:prstGeom prst="rect">
            <a:avLst/>
          </a:prstGeom>
        </p:spPr>
      </p:pic>
      <p:sp>
        <p:nvSpPr>
          <p:cNvPr id="9" name="テキスト ボックス 8"/>
          <p:cNvSpPr txBox="1"/>
          <p:nvPr/>
        </p:nvSpPr>
        <p:spPr>
          <a:xfrm>
            <a:off x="3971188" y="6781650"/>
            <a:ext cx="272222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800" dirty="0" smtClean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○○○マンション</a:t>
            </a:r>
            <a:endParaRPr kumimoji="1" lang="ja-JP" altLang="en-US" sz="2800" dirty="0">
              <a:solidFill>
                <a:schemeClr val="bg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20058694"/>
      </p:ext>
    </p:extLst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32</TotalTime>
  <Words>4</Words>
  <Application>Microsoft Office PowerPoint</Application>
  <PresentationFormat>ユーザー設定</PresentationFormat>
  <Paragraphs>1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blank</vt:lpstr>
      <vt:lpstr>PowerPoint プレゼンテーション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toshibatec</dc:creator>
  <cp:lastModifiedBy>miyashita</cp:lastModifiedBy>
  <cp:revision>5</cp:revision>
  <dcterms:created xsi:type="dcterms:W3CDTF">2017-06-13T10:14:21Z</dcterms:created>
  <dcterms:modified xsi:type="dcterms:W3CDTF">2017-06-13T11:07:27Z</dcterms:modified>
</cp:coreProperties>
</file>

<file path=docProps/thumbnail.jpeg>
</file>