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318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27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24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17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581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04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98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6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14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75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85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72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2DF55D1-A4E7-45D0-A9FF-CF37CBD9F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046" y="-12527"/>
            <a:ext cx="7830756" cy="1070434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C146AF7-9E30-4ADC-93B5-AE9088602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956" y="3832964"/>
            <a:ext cx="4897437" cy="326169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745EF40-E0BE-4BF0-A144-D03A366A7935}"/>
              </a:ext>
            </a:extLst>
          </p:cNvPr>
          <p:cNvSpPr txBox="1"/>
          <p:nvPr/>
        </p:nvSpPr>
        <p:spPr>
          <a:xfrm>
            <a:off x="1953083" y="7427934"/>
            <a:ext cx="377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20××</a:t>
            </a:r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kumimoji="1"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kumimoji="1"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078AD2-71C9-48AB-8F2C-1C614C3BD27C}"/>
              </a:ext>
            </a:extLst>
          </p:cNvPr>
          <p:cNvSpPr txBox="1"/>
          <p:nvPr/>
        </p:nvSpPr>
        <p:spPr>
          <a:xfrm>
            <a:off x="3432132" y="9394521"/>
            <a:ext cx="1777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Trattoria TEC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42192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9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2</cp:revision>
  <dcterms:created xsi:type="dcterms:W3CDTF">2017-09-21T02:39:16Z</dcterms:created>
  <dcterms:modified xsi:type="dcterms:W3CDTF">2017-09-21T02:55:53Z</dcterms:modified>
</cp:coreProperties>
</file>