
<file path=[Content_Types].xml><?xml version="1.0" encoding="utf-8"?>
<Types xmlns="http://schemas.openxmlformats.org/package/2006/content-types"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7559675" cy="106918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68" autoAdjust="0"/>
    <p:restoredTop sz="94660"/>
  </p:normalViewPr>
  <p:slideViewPr>
    <p:cSldViewPr snapToGrid="0">
      <p:cViewPr varScale="1">
        <p:scale>
          <a:sx n="75" d="100"/>
          <a:sy n="75" d="100"/>
        </p:scale>
        <p:origin x="1182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6976" y="1749795"/>
            <a:ext cx="6425724" cy="3722335"/>
          </a:xfrm>
        </p:spPr>
        <p:txBody>
          <a:bodyPr anchor="b"/>
          <a:lstStyle>
            <a:lvl1pPr algn="ctr">
              <a:defRPr sz="496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4960" y="5615678"/>
            <a:ext cx="5669756" cy="2581379"/>
          </a:xfrm>
        </p:spPr>
        <p:txBody>
          <a:bodyPr/>
          <a:lstStyle>
            <a:lvl1pPr marL="0" indent="0" algn="ctr">
              <a:buNone/>
              <a:defRPr sz="1984"/>
            </a:lvl1pPr>
            <a:lvl2pPr marL="377967" indent="0" algn="ctr">
              <a:buNone/>
              <a:defRPr sz="1653"/>
            </a:lvl2pPr>
            <a:lvl3pPr marL="755934" indent="0" algn="ctr">
              <a:buNone/>
              <a:defRPr sz="1488"/>
            </a:lvl3pPr>
            <a:lvl4pPr marL="1133902" indent="0" algn="ctr">
              <a:buNone/>
              <a:defRPr sz="1323"/>
            </a:lvl4pPr>
            <a:lvl5pPr marL="1511869" indent="0" algn="ctr">
              <a:buNone/>
              <a:defRPr sz="1323"/>
            </a:lvl5pPr>
            <a:lvl6pPr marL="1889836" indent="0" algn="ctr">
              <a:buNone/>
              <a:defRPr sz="1323"/>
            </a:lvl6pPr>
            <a:lvl7pPr marL="2267803" indent="0" algn="ctr">
              <a:buNone/>
              <a:defRPr sz="1323"/>
            </a:lvl7pPr>
            <a:lvl8pPr marL="2645771" indent="0" algn="ctr">
              <a:buNone/>
              <a:defRPr sz="1323"/>
            </a:lvl8pPr>
            <a:lvl9pPr marL="3023738" indent="0" algn="ctr">
              <a:buNone/>
              <a:defRPr sz="1323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1F485A-0607-42E2-AFC0-716F1E2F0B81}" type="datetimeFigureOut">
              <a:rPr kumimoji="1" lang="ja-JP" altLang="en-US" smtClean="0"/>
              <a:t>2017/9/21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AA6F4C-6FFF-4881-B2D8-747FCA530B8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183180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1F485A-0607-42E2-AFC0-716F1E2F0B81}" type="datetimeFigureOut">
              <a:rPr kumimoji="1" lang="ja-JP" altLang="en-US" smtClean="0"/>
              <a:t>2017/9/21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AA6F4C-6FFF-4881-B2D8-747FCA530B8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352793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569240"/>
            <a:ext cx="1630055" cy="906081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569240"/>
            <a:ext cx="4795669" cy="906081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1F485A-0607-42E2-AFC0-716F1E2F0B81}" type="datetimeFigureOut">
              <a:rPr kumimoji="1" lang="ja-JP" altLang="en-US" smtClean="0"/>
              <a:t>2017/9/21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AA6F4C-6FFF-4881-B2D8-747FCA530B8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758242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1F485A-0607-42E2-AFC0-716F1E2F0B81}" type="datetimeFigureOut">
              <a:rPr kumimoji="1" lang="ja-JP" altLang="en-US" smtClean="0"/>
              <a:t>2017/9/21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AA6F4C-6FFF-4881-B2D8-747FCA530B8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841757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791" y="2665532"/>
            <a:ext cx="6520220" cy="4447496"/>
          </a:xfrm>
        </p:spPr>
        <p:txBody>
          <a:bodyPr anchor="b"/>
          <a:lstStyle>
            <a:lvl1pPr>
              <a:defRPr sz="496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791" y="7155103"/>
            <a:ext cx="6520220" cy="2338833"/>
          </a:xfrm>
        </p:spPr>
        <p:txBody>
          <a:bodyPr/>
          <a:lstStyle>
            <a:lvl1pPr marL="0" indent="0">
              <a:buNone/>
              <a:defRPr sz="1984">
                <a:solidFill>
                  <a:schemeClr val="tx1"/>
                </a:solidFill>
              </a:defRPr>
            </a:lvl1pPr>
            <a:lvl2pPr marL="377967" indent="0">
              <a:buNone/>
              <a:defRPr sz="1653">
                <a:solidFill>
                  <a:schemeClr val="tx1">
                    <a:tint val="75000"/>
                  </a:schemeClr>
                </a:solidFill>
              </a:defRPr>
            </a:lvl2pPr>
            <a:lvl3pPr marL="755934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3pPr>
            <a:lvl4pPr marL="1133902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1869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89836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7803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577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3738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1F485A-0607-42E2-AFC0-716F1E2F0B81}" type="datetimeFigureOut">
              <a:rPr kumimoji="1" lang="ja-JP" altLang="en-US" smtClean="0"/>
              <a:t>2017/9/21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AA6F4C-6FFF-4881-B2D8-747FCA530B8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055817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728" y="2846200"/>
            <a:ext cx="3212862" cy="678385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7085" y="2846200"/>
            <a:ext cx="3212862" cy="678385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1F485A-0607-42E2-AFC0-716F1E2F0B81}" type="datetimeFigureOut">
              <a:rPr kumimoji="1" lang="ja-JP" altLang="en-US" smtClean="0"/>
              <a:t>2017/9/21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AA6F4C-6FFF-4881-B2D8-747FCA530B8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500475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569242"/>
            <a:ext cx="6520220" cy="206659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13" y="2620980"/>
            <a:ext cx="3198096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13" y="3905482"/>
            <a:ext cx="3198096" cy="574437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7086" y="2620980"/>
            <a:ext cx="3213847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7086" y="3905482"/>
            <a:ext cx="3213847" cy="574437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1F485A-0607-42E2-AFC0-716F1E2F0B81}" type="datetimeFigureOut">
              <a:rPr kumimoji="1" lang="ja-JP" altLang="en-US" smtClean="0"/>
              <a:t>2017/9/21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AA6F4C-6FFF-4881-B2D8-747FCA530B8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139819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1F485A-0607-42E2-AFC0-716F1E2F0B81}" type="datetimeFigureOut">
              <a:rPr kumimoji="1" lang="ja-JP" altLang="en-US" smtClean="0"/>
              <a:t>2017/9/21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AA6F4C-6FFF-4881-B2D8-747FCA530B8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484669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1F485A-0607-42E2-AFC0-716F1E2F0B81}" type="datetimeFigureOut">
              <a:rPr kumimoji="1" lang="ja-JP" altLang="en-US" smtClean="0"/>
              <a:t>2017/9/21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AA6F4C-6FFF-4881-B2D8-747FCA530B8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561434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847" y="1539425"/>
            <a:ext cx="3827085" cy="7598117"/>
          </a:xfrm>
        </p:spPr>
        <p:txBody>
          <a:bodyPr/>
          <a:lstStyle>
            <a:lvl1pPr>
              <a:defRPr sz="2645"/>
            </a:lvl1pPr>
            <a:lvl2pPr>
              <a:defRPr sz="2315"/>
            </a:lvl2pPr>
            <a:lvl3pPr>
              <a:defRPr sz="1984"/>
            </a:lvl3pPr>
            <a:lvl4pPr>
              <a:defRPr sz="1653"/>
            </a:lvl4pPr>
            <a:lvl5pPr>
              <a:defRPr sz="1653"/>
            </a:lvl5pPr>
            <a:lvl6pPr>
              <a:defRPr sz="1653"/>
            </a:lvl6pPr>
            <a:lvl7pPr>
              <a:defRPr sz="1653"/>
            </a:lvl7pPr>
            <a:lvl8pPr>
              <a:defRPr sz="1653"/>
            </a:lvl8pPr>
            <a:lvl9pPr>
              <a:defRPr sz="1653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1F485A-0607-42E2-AFC0-716F1E2F0B81}" type="datetimeFigureOut">
              <a:rPr kumimoji="1" lang="ja-JP" altLang="en-US" smtClean="0"/>
              <a:t>2017/9/21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AA6F4C-6FFF-4881-B2D8-747FCA530B8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017556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3847" y="1539425"/>
            <a:ext cx="3827085" cy="7598117"/>
          </a:xfrm>
        </p:spPr>
        <p:txBody>
          <a:bodyPr anchor="t"/>
          <a:lstStyle>
            <a:lvl1pPr marL="0" indent="0">
              <a:buNone/>
              <a:defRPr sz="2645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1F485A-0607-42E2-AFC0-716F1E2F0B81}" type="datetimeFigureOut">
              <a:rPr kumimoji="1" lang="ja-JP" altLang="en-US" smtClean="0"/>
              <a:t>2017/9/21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AA6F4C-6FFF-4881-B2D8-747FCA530B8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458534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1F485A-0607-42E2-AFC0-716F1E2F0B81}" type="datetimeFigureOut">
              <a:rPr kumimoji="1" lang="ja-JP" altLang="en-US" smtClean="0"/>
              <a:t>2017/9/21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AA6F4C-6FFF-4881-B2D8-747FCA530B8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097221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kumimoji="1"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kumimoji="1"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図 14">
            <a:extLst>
              <a:ext uri="{FF2B5EF4-FFF2-40B4-BE49-F238E27FC236}">
                <a16:creationId xmlns:a16="http://schemas.microsoft.com/office/drawing/2014/main" id="{7BC8CE24-F74B-4C47-B046-2B8DC871048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831"/>
            <a:ext cx="7559675" cy="10685202"/>
          </a:xfrm>
          <a:prstGeom prst="rect">
            <a:avLst/>
          </a:prstGeom>
        </p:spPr>
      </p:pic>
      <p:pic>
        <p:nvPicPr>
          <p:cNvPr id="16" name="図 15">
            <a:extLst>
              <a:ext uri="{FF2B5EF4-FFF2-40B4-BE49-F238E27FC236}">
                <a16:creationId xmlns:a16="http://schemas.microsoft.com/office/drawing/2014/main" id="{F626F84A-9A3D-4911-9757-E9E1DC0DFAA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8366" y="4124369"/>
            <a:ext cx="4999141" cy="3339426"/>
          </a:xfrm>
          <a:prstGeom prst="rect">
            <a:avLst/>
          </a:prstGeom>
        </p:spPr>
      </p:pic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DC56AB1C-31E7-4286-98A4-2FFF2691BF5A}"/>
              </a:ext>
            </a:extLst>
          </p:cNvPr>
          <p:cNvSpPr txBox="1"/>
          <p:nvPr/>
        </p:nvSpPr>
        <p:spPr>
          <a:xfrm>
            <a:off x="2247739" y="7773966"/>
            <a:ext cx="335059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2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20××</a:t>
            </a:r>
            <a:r>
              <a:rPr kumimoji="1" lang="ja-JP" altLang="en-US" sz="32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年</a:t>
            </a:r>
            <a:r>
              <a:rPr kumimoji="1" lang="en-US" altLang="ja-JP" sz="32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10</a:t>
            </a:r>
            <a:r>
              <a:rPr kumimoji="1" lang="ja-JP" altLang="en-US" sz="32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月</a:t>
            </a:r>
            <a:r>
              <a:rPr kumimoji="1" lang="en-US" altLang="ja-JP" sz="32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1</a:t>
            </a:r>
            <a:r>
              <a:rPr kumimoji="1" lang="ja-JP" altLang="en-US" sz="32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日</a:t>
            </a:r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56610359-B271-4E88-86DE-17F0B11790E8}"/>
              </a:ext>
            </a:extLst>
          </p:cNvPr>
          <p:cNvSpPr txBox="1"/>
          <p:nvPr/>
        </p:nvSpPr>
        <p:spPr>
          <a:xfrm>
            <a:off x="2298539" y="8498836"/>
            <a:ext cx="2314801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6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Trattoria TEC</a:t>
            </a:r>
            <a:endParaRPr kumimoji="1" lang="ja-JP" altLang="en-US" sz="26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51D03FF1-D409-42B6-A34B-BCA4A8625C83}"/>
              </a:ext>
            </a:extLst>
          </p:cNvPr>
          <p:cNvSpPr txBox="1"/>
          <p:nvPr/>
        </p:nvSpPr>
        <p:spPr>
          <a:xfrm>
            <a:off x="2784314" y="3254103"/>
            <a:ext cx="4965861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30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お誕生日おめでとう！</a:t>
            </a:r>
          </a:p>
        </p:txBody>
      </p:sp>
    </p:spTree>
    <p:extLst>
      <p:ext uri="{BB962C8B-B14F-4D97-AF65-F5344CB8AC3E}">
        <p14:creationId xmlns:p14="http://schemas.microsoft.com/office/powerpoint/2010/main" val="94219242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18</TotalTime>
  <Words>13</Words>
  <Application>Microsoft Office PowerPoint</Application>
  <PresentationFormat>ユーザー設定</PresentationFormat>
  <Paragraphs>3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8" baseType="lpstr">
      <vt:lpstr>メイリオ</vt:lpstr>
      <vt:lpstr>游ゴシック</vt:lpstr>
      <vt:lpstr>游ゴシック Light</vt:lpstr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安達 純子</dc:creator>
  <cp:lastModifiedBy>安達 純子</cp:lastModifiedBy>
  <cp:revision>4</cp:revision>
  <dcterms:created xsi:type="dcterms:W3CDTF">2017-09-21T02:39:16Z</dcterms:created>
  <dcterms:modified xsi:type="dcterms:W3CDTF">2017-09-21T02:57:30Z</dcterms:modified>
</cp:coreProperties>
</file>