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976" y="-104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30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490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25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11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191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894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224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952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237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02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301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CACB9-5611-DC4F-BFA3-0990055D4BC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14B7B-633B-D64F-83DC-674FBEBC38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06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41" y="5577945"/>
            <a:ext cx="90678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45789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2015-03-02T01:24:41Z</dcterms:created>
  <dcterms:modified xsi:type="dcterms:W3CDTF">2015-03-02T01:25:28Z</dcterms:modified>
</cp:coreProperties>
</file>