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10691813" cy="151193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0012"/>
    <a:srgbClr val="533D1B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8" autoAdjust="0"/>
    <p:restoredTop sz="94660"/>
  </p:normalViewPr>
  <p:slideViewPr>
    <p:cSldViewPr snapToGrid="0">
      <p:cViewPr varScale="1">
        <p:scale>
          <a:sx n="52" d="100"/>
          <a:sy n="52" d="100"/>
        </p:scale>
        <p:origin x="2826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2474395"/>
            <a:ext cx="9088041" cy="5263774"/>
          </a:xfrm>
        </p:spPr>
        <p:txBody>
          <a:bodyPr anchor="b"/>
          <a:lstStyle>
            <a:lvl1pPr algn="ctr">
              <a:defRPr sz="7016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7941160"/>
            <a:ext cx="8018860" cy="3650342"/>
          </a:xfrm>
        </p:spPr>
        <p:txBody>
          <a:bodyPr/>
          <a:lstStyle>
            <a:lvl1pPr marL="0" indent="0" algn="ctr">
              <a:buNone/>
              <a:defRPr sz="2806"/>
            </a:lvl1pPr>
            <a:lvl2pPr marL="534604" indent="0" algn="ctr">
              <a:buNone/>
              <a:defRPr sz="2339"/>
            </a:lvl2pPr>
            <a:lvl3pPr marL="1069208" indent="0" algn="ctr">
              <a:buNone/>
              <a:defRPr sz="2105"/>
            </a:lvl3pPr>
            <a:lvl4pPr marL="1603812" indent="0" algn="ctr">
              <a:buNone/>
              <a:defRPr sz="1871"/>
            </a:lvl4pPr>
            <a:lvl5pPr marL="2138416" indent="0" algn="ctr">
              <a:buNone/>
              <a:defRPr sz="1871"/>
            </a:lvl5pPr>
            <a:lvl6pPr marL="2673020" indent="0" algn="ctr">
              <a:buNone/>
              <a:defRPr sz="1871"/>
            </a:lvl6pPr>
            <a:lvl7pPr marL="3207624" indent="0" algn="ctr">
              <a:buNone/>
              <a:defRPr sz="1871"/>
            </a:lvl7pPr>
            <a:lvl8pPr marL="3742228" indent="0" algn="ctr">
              <a:buNone/>
              <a:defRPr sz="1871"/>
            </a:lvl8pPr>
            <a:lvl9pPr marL="4276832" indent="0" algn="ctr">
              <a:buNone/>
              <a:defRPr sz="1871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8F968-F8B5-493C-879F-3036193DBDD8}" type="datetimeFigureOut">
              <a:rPr kumimoji="1" lang="ja-JP" altLang="en-US" smtClean="0"/>
              <a:t>2017/9/20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CD885-02FB-485B-997B-74C32933AA8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00874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8F968-F8B5-493C-879F-3036193DBDD8}" type="datetimeFigureOut">
              <a:rPr kumimoji="1" lang="ja-JP" altLang="en-US" smtClean="0"/>
              <a:t>2017/9/20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CD885-02FB-485B-997B-74C32933AA8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58818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804966"/>
            <a:ext cx="2305422" cy="1281295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804966"/>
            <a:ext cx="6782619" cy="128129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8F968-F8B5-493C-879F-3036193DBDD8}" type="datetimeFigureOut">
              <a:rPr kumimoji="1" lang="ja-JP" altLang="en-US" smtClean="0"/>
              <a:t>2017/9/20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CD885-02FB-485B-997B-74C32933AA8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85578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8F968-F8B5-493C-879F-3036193DBDD8}" type="datetimeFigureOut">
              <a:rPr kumimoji="1" lang="ja-JP" altLang="en-US" smtClean="0"/>
              <a:t>2017/9/20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CD885-02FB-485B-997B-74C32933AA8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4213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3769342"/>
            <a:ext cx="9221689" cy="6289229"/>
          </a:xfrm>
        </p:spPr>
        <p:txBody>
          <a:bodyPr anchor="b"/>
          <a:lstStyle>
            <a:lvl1pPr>
              <a:defRPr sz="7016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10118069"/>
            <a:ext cx="9221689" cy="3307357"/>
          </a:xfrm>
        </p:spPr>
        <p:txBody>
          <a:bodyPr/>
          <a:lstStyle>
            <a:lvl1pPr marL="0" indent="0">
              <a:buNone/>
              <a:defRPr sz="2806">
                <a:solidFill>
                  <a:schemeClr val="tx1"/>
                </a:solidFill>
              </a:defRPr>
            </a:lvl1pPr>
            <a:lvl2pPr marL="534604" indent="0">
              <a:buNone/>
              <a:defRPr sz="2339">
                <a:solidFill>
                  <a:schemeClr val="tx1">
                    <a:tint val="75000"/>
                  </a:schemeClr>
                </a:solidFill>
              </a:defRPr>
            </a:lvl2pPr>
            <a:lvl3pPr marL="1069208" indent="0">
              <a:buNone/>
              <a:defRPr sz="2105">
                <a:solidFill>
                  <a:schemeClr val="tx1">
                    <a:tint val="75000"/>
                  </a:schemeClr>
                </a:solidFill>
              </a:defRPr>
            </a:lvl3pPr>
            <a:lvl4pPr marL="160381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4pPr>
            <a:lvl5pPr marL="2138416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5pPr>
            <a:lvl6pPr marL="2673020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6pPr>
            <a:lvl7pPr marL="3207624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7pPr>
            <a:lvl8pPr marL="3742228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8pPr>
            <a:lvl9pPr marL="427683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8F968-F8B5-493C-879F-3036193DBDD8}" type="datetimeFigureOut">
              <a:rPr kumimoji="1" lang="ja-JP" altLang="en-US" smtClean="0"/>
              <a:t>2017/9/20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CD885-02FB-485B-997B-74C32933AA8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84190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4024827"/>
            <a:ext cx="4544021" cy="959308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4024827"/>
            <a:ext cx="4544021" cy="959308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8F968-F8B5-493C-879F-3036193DBDD8}" type="datetimeFigureOut">
              <a:rPr kumimoji="1" lang="ja-JP" altLang="en-US" smtClean="0"/>
              <a:t>2017/9/20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CD885-02FB-485B-997B-74C32933AA8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89854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804969"/>
            <a:ext cx="9221689" cy="292237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3706342"/>
            <a:ext cx="4523137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5522763"/>
            <a:ext cx="4523137" cy="812315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3706342"/>
            <a:ext cx="4545413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5522763"/>
            <a:ext cx="4545413" cy="812315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8F968-F8B5-493C-879F-3036193DBDD8}" type="datetimeFigureOut">
              <a:rPr kumimoji="1" lang="ja-JP" altLang="en-US" smtClean="0"/>
              <a:t>2017/9/20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CD885-02FB-485B-997B-74C32933AA8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65118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8F968-F8B5-493C-879F-3036193DBDD8}" type="datetimeFigureOut">
              <a:rPr kumimoji="1" lang="ja-JP" altLang="en-US" smtClean="0"/>
              <a:t>2017/9/20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CD885-02FB-485B-997B-74C32933AA8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58867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8F968-F8B5-493C-879F-3036193DBDD8}" type="datetimeFigureOut">
              <a:rPr kumimoji="1" lang="ja-JP" altLang="en-US" smtClean="0"/>
              <a:t>2017/9/20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CD885-02FB-485B-997B-74C32933AA8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56754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2176910"/>
            <a:ext cx="5412730" cy="10744538"/>
          </a:xfrm>
        </p:spPr>
        <p:txBody>
          <a:bodyPr/>
          <a:lstStyle>
            <a:lvl1pPr>
              <a:defRPr sz="3742"/>
            </a:lvl1pPr>
            <a:lvl2pPr>
              <a:defRPr sz="3274"/>
            </a:lvl2pPr>
            <a:lvl3pPr>
              <a:defRPr sz="2806"/>
            </a:lvl3pPr>
            <a:lvl4pPr>
              <a:defRPr sz="2339"/>
            </a:lvl4pPr>
            <a:lvl5pPr>
              <a:defRPr sz="2339"/>
            </a:lvl5pPr>
            <a:lvl6pPr>
              <a:defRPr sz="2339"/>
            </a:lvl6pPr>
            <a:lvl7pPr>
              <a:defRPr sz="2339"/>
            </a:lvl7pPr>
            <a:lvl8pPr>
              <a:defRPr sz="2339"/>
            </a:lvl8pPr>
            <a:lvl9pPr>
              <a:defRPr sz="233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8F968-F8B5-493C-879F-3036193DBDD8}" type="datetimeFigureOut">
              <a:rPr kumimoji="1" lang="ja-JP" altLang="en-US" smtClean="0"/>
              <a:t>2017/9/20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CD885-02FB-485B-997B-74C32933AA8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85696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2176910"/>
            <a:ext cx="5412730" cy="10744538"/>
          </a:xfrm>
        </p:spPr>
        <p:txBody>
          <a:bodyPr anchor="t"/>
          <a:lstStyle>
            <a:lvl1pPr marL="0" indent="0">
              <a:buNone/>
              <a:defRPr sz="3742"/>
            </a:lvl1pPr>
            <a:lvl2pPr marL="534604" indent="0">
              <a:buNone/>
              <a:defRPr sz="3274"/>
            </a:lvl2pPr>
            <a:lvl3pPr marL="1069208" indent="0">
              <a:buNone/>
              <a:defRPr sz="2806"/>
            </a:lvl3pPr>
            <a:lvl4pPr marL="1603812" indent="0">
              <a:buNone/>
              <a:defRPr sz="2339"/>
            </a:lvl4pPr>
            <a:lvl5pPr marL="2138416" indent="0">
              <a:buNone/>
              <a:defRPr sz="2339"/>
            </a:lvl5pPr>
            <a:lvl6pPr marL="2673020" indent="0">
              <a:buNone/>
              <a:defRPr sz="2339"/>
            </a:lvl6pPr>
            <a:lvl7pPr marL="3207624" indent="0">
              <a:buNone/>
              <a:defRPr sz="2339"/>
            </a:lvl7pPr>
            <a:lvl8pPr marL="3742228" indent="0">
              <a:buNone/>
              <a:defRPr sz="2339"/>
            </a:lvl8pPr>
            <a:lvl9pPr marL="4276832" indent="0">
              <a:buNone/>
              <a:defRPr sz="2339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8F968-F8B5-493C-879F-3036193DBDD8}" type="datetimeFigureOut">
              <a:rPr kumimoji="1" lang="ja-JP" altLang="en-US" smtClean="0"/>
              <a:t>2017/9/20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CD885-02FB-485B-997B-74C32933AA8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6750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804969"/>
            <a:ext cx="9221689" cy="2922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4024827"/>
            <a:ext cx="9221689" cy="9593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B8F968-F8B5-493C-879F-3036193DBDD8}" type="datetimeFigureOut">
              <a:rPr kumimoji="1" lang="ja-JP" altLang="en-US" smtClean="0"/>
              <a:t>2017/9/20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7CD885-02FB-485B-997B-74C32933AA8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1421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069208" rtl="0" eaLnBrk="1" latinLnBrk="0" hangingPunct="1">
        <a:lnSpc>
          <a:spcPct val="90000"/>
        </a:lnSpc>
        <a:spcBef>
          <a:spcPct val="0"/>
        </a:spcBef>
        <a:buNone/>
        <a:defRPr kumimoji="1" sz="51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7302" indent="-267302" algn="l" defTabSz="1069208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kumimoji="1" sz="3274" kern="1200">
          <a:solidFill>
            <a:schemeClr val="tx1"/>
          </a:solidFill>
          <a:latin typeface="+mn-lt"/>
          <a:ea typeface="+mn-ea"/>
          <a:cs typeface="+mn-cs"/>
        </a:defRPr>
      </a:lvl1pPr>
      <a:lvl2pPr marL="80190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33651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339" kern="1200">
          <a:solidFill>
            <a:schemeClr val="tx1"/>
          </a:solidFill>
          <a:latin typeface="+mn-lt"/>
          <a:ea typeface="+mn-ea"/>
          <a:cs typeface="+mn-cs"/>
        </a:defRPr>
      </a:lvl3pPr>
      <a:lvl4pPr marL="187111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405718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940322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47492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400953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54413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1pPr>
      <a:lvl2pPr marL="534604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69208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3pPr>
      <a:lvl4pPr marL="1603812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138416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673020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207624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3742228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276832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3" Type="http://schemas.openxmlformats.org/officeDocument/2006/relationships/image" Target="../media/image2.wmf"/><Relationship Id="rId7" Type="http://schemas.openxmlformats.org/officeDocument/2006/relationships/image" Target="../media/image6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wmf"/><Relationship Id="rId5" Type="http://schemas.openxmlformats.org/officeDocument/2006/relationships/image" Target="../media/image4.wmf"/><Relationship Id="rId4" Type="http://schemas.openxmlformats.org/officeDocument/2006/relationships/image" Target="../media/image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0C70468D-2BD6-4A0E-A92D-6333E59C0C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9164" y="8036439"/>
            <a:ext cx="8438285" cy="210460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A007BEA6-F627-4818-A245-DD8941780A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6465" y="12430125"/>
            <a:ext cx="2272182" cy="2413000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E53F4609-872C-4B82-8676-C330DB850FA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3094" y="8730535"/>
            <a:ext cx="406200" cy="546100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504FF953-8547-47F4-83A3-AD0A391F977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1840" y="11833225"/>
            <a:ext cx="2373732" cy="2387600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FD71BFBF-1E56-4B45-A0D5-9FC2470B003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3118" y="533127"/>
            <a:ext cx="6162240" cy="5518728"/>
          </a:xfrm>
          <a:prstGeom prst="rect">
            <a:avLst/>
          </a:prstGeom>
        </p:spPr>
      </p:pic>
      <p:pic>
        <p:nvPicPr>
          <p:cNvPr id="15" name="図 14">
            <a:extLst>
              <a:ext uri="{FF2B5EF4-FFF2-40B4-BE49-F238E27FC236}">
                <a16:creationId xmlns:a16="http://schemas.microsoft.com/office/drawing/2014/main" id="{AA9E29A8-21AA-4941-92E7-C7A2F379088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3094" y="9765590"/>
            <a:ext cx="406200" cy="546100"/>
          </a:xfrm>
          <a:prstGeom prst="rect">
            <a:avLst/>
          </a:prstGeom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18D1C10B-E339-46B9-9EAA-CD65798BF2C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3094" y="10800644"/>
            <a:ext cx="406200" cy="546100"/>
          </a:xfrm>
          <a:prstGeom prst="rect">
            <a:avLst/>
          </a:prstGeom>
        </p:spPr>
      </p:pic>
      <p:pic>
        <p:nvPicPr>
          <p:cNvPr id="19" name="図 18">
            <a:extLst>
              <a:ext uri="{FF2B5EF4-FFF2-40B4-BE49-F238E27FC236}">
                <a16:creationId xmlns:a16="http://schemas.microsoft.com/office/drawing/2014/main" id="{22C63378-0425-4533-8A77-32889B94C93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7769" y="6917252"/>
            <a:ext cx="8296275" cy="1082675"/>
          </a:xfrm>
          <a:prstGeom prst="rect">
            <a:avLst/>
          </a:prstGeom>
        </p:spPr>
      </p:pic>
      <p:pic>
        <p:nvPicPr>
          <p:cNvPr id="21" name="図 20">
            <a:extLst>
              <a:ext uri="{FF2B5EF4-FFF2-40B4-BE49-F238E27FC236}">
                <a16:creationId xmlns:a16="http://schemas.microsoft.com/office/drawing/2014/main" id="{7FA91E7E-61A8-4CF7-A8E5-4682AF943D2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9438" y="13658026"/>
            <a:ext cx="1270000" cy="679450"/>
          </a:xfrm>
          <a:prstGeom prst="rect">
            <a:avLst/>
          </a:prstGeom>
        </p:spPr>
      </p:pic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9492687D-DA32-47FB-9254-F4E1B6A5708F}"/>
              </a:ext>
            </a:extLst>
          </p:cNvPr>
          <p:cNvSpPr txBox="1"/>
          <p:nvPr/>
        </p:nvSpPr>
        <p:spPr>
          <a:xfrm>
            <a:off x="2797266" y="13632626"/>
            <a:ext cx="30059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0" b="1" dirty="0">
                <a:solidFill>
                  <a:srgbClr val="533D1B"/>
                </a:solidFill>
                <a:latin typeface="みかちゃん" panose="02000609000000000000" pitchFamily="1" charset="-128"/>
                <a:ea typeface="みかちゃん" panose="02000609000000000000" pitchFamily="1" charset="-128"/>
              </a:rPr>
              <a:t>7:00</a:t>
            </a:r>
            <a:r>
              <a:rPr kumimoji="1" lang="ja-JP" altLang="en-US" sz="4000" b="1" dirty="0">
                <a:solidFill>
                  <a:srgbClr val="533D1B"/>
                </a:solidFill>
                <a:latin typeface="みかちゃん" panose="02000609000000000000" pitchFamily="1" charset="-128"/>
                <a:ea typeface="みかちゃん" panose="02000609000000000000" pitchFamily="1" charset="-128"/>
              </a:rPr>
              <a:t>～</a:t>
            </a:r>
            <a:r>
              <a:rPr kumimoji="1" lang="en-US" altLang="ja-JP" sz="4000" b="1" dirty="0">
                <a:solidFill>
                  <a:srgbClr val="533D1B"/>
                </a:solidFill>
                <a:latin typeface="みかちゃん" panose="02000609000000000000" pitchFamily="1" charset="-128"/>
                <a:ea typeface="みかちゃん" panose="02000609000000000000" pitchFamily="1" charset="-128"/>
              </a:rPr>
              <a:t>22:00</a:t>
            </a:r>
            <a:endParaRPr kumimoji="1" lang="ja-JP" altLang="en-US" sz="4000" b="1" dirty="0">
              <a:solidFill>
                <a:srgbClr val="533D1B"/>
              </a:solidFill>
              <a:latin typeface="みかちゃん" panose="02000609000000000000" pitchFamily="1" charset="-128"/>
              <a:ea typeface="みかちゃん" panose="02000609000000000000" pitchFamily="1" charset="-128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252365CA-30AD-4A5E-8A56-E7F645AF1E04}"/>
              </a:ext>
            </a:extLst>
          </p:cNvPr>
          <p:cNvSpPr txBox="1"/>
          <p:nvPr/>
        </p:nvSpPr>
        <p:spPr>
          <a:xfrm>
            <a:off x="612594" y="12646414"/>
            <a:ext cx="580800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0" b="1" dirty="0">
                <a:solidFill>
                  <a:srgbClr val="533D1B"/>
                </a:solidFill>
                <a:latin typeface="Lithos Pro Regular" panose="04020505030E02020A04" pitchFamily="82" charset="0"/>
              </a:rPr>
              <a:t>COFFEE SHOP</a:t>
            </a:r>
            <a:endParaRPr kumimoji="1" lang="ja-JP" altLang="en-US" sz="6000" b="1" dirty="0">
              <a:solidFill>
                <a:srgbClr val="533D1B"/>
              </a:solidFill>
              <a:latin typeface="Lithos Pro Regular" panose="04020505030E02020A04" pitchFamily="82" charset="0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369A3EBE-9BA8-4376-B00A-A7322B578F5C}"/>
              </a:ext>
            </a:extLst>
          </p:cNvPr>
          <p:cNvSpPr txBox="1"/>
          <p:nvPr/>
        </p:nvSpPr>
        <p:spPr>
          <a:xfrm>
            <a:off x="2291872" y="8635285"/>
            <a:ext cx="34163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みかちゃん" panose="02000609000000000000" pitchFamily="1" charset="-128"/>
                <a:ea typeface="みかちゃん" panose="02000609000000000000" pitchFamily="1" charset="-128"/>
              </a:rPr>
              <a:t>キリマンジャロ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B9BABADA-658E-4A8C-80D1-24AB9C234E8B}"/>
              </a:ext>
            </a:extLst>
          </p:cNvPr>
          <p:cNvSpPr txBox="1"/>
          <p:nvPr/>
        </p:nvSpPr>
        <p:spPr>
          <a:xfrm>
            <a:off x="2291872" y="9663985"/>
            <a:ext cx="3877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みかちゃん" panose="02000609000000000000" pitchFamily="1" charset="-128"/>
                <a:ea typeface="みかちゃん" panose="02000609000000000000" pitchFamily="1" charset="-128"/>
              </a:rPr>
              <a:t>ブルーマウンテン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C9AFA87D-21C6-4C5C-B329-6052DFF70DD1}"/>
              </a:ext>
            </a:extLst>
          </p:cNvPr>
          <p:cNvSpPr txBox="1"/>
          <p:nvPr/>
        </p:nvSpPr>
        <p:spPr>
          <a:xfrm>
            <a:off x="2291872" y="10711735"/>
            <a:ext cx="2492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みかちゃん" panose="02000609000000000000" pitchFamily="1" charset="-128"/>
                <a:ea typeface="みかちゃん" panose="02000609000000000000" pitchFamily="1" charset="-128"/>
              </a:rPr>
              <a:t>コロンビア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EF4B0EC5-CF00-4D29-85BC-E852861F7733}"/>
              </a:ext>
            </a:extLst>
          </p:cNvPr>
          <p:cNvSpPr txBox="1"/>
          <p:nvPr/>
        </p:nvSpPr>
        <p:spPr>
          <a:xfrm>
            <a:off x="6425722" y="8654335"/>
            <a:ext cx="2133918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800" b="1" dirty="0">
                <a:solidFill>
                  <a:srgbClr val="E60012"/>
                </a:solidFill>
                <a:latin typeface="みかちゃん" panose="02000609000000000000" pitchFamily="1" charset="-128"/>
                <a:ea typeface="みかちゃん" panose="02000609000000000000" pitchFamily="1" charset="-128"/>
              </a:rPr>
              <a:t>￥３５０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5B462124-1DC3-4B8D-9924-DF44C88BF62C}"/>
              </a:ext>
            </a:extLst>
          </p:cNvPr>
          <p:cNvSpPr txBox="1"/>
          <p:nvPr/>
        </p:nvSpPr>
        <p:spPr>
          <a:xfrm>
            <a:off x="6425722" y="9702085"/>
            <a:ext cx="2133918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800" b="1" dirty="0">
                <a:solidFill>
                  <a:srgbClr val="E60012"/>
                </a:solidFill>
                <a:latin typeface="みかちゃん" panose="02000609000000000000" pitchFamily="1" charset="-128"/>
                <a:ea typeface="みかちゃん" panose="02000609000000000000" pitchFamily="1" charset="-128"/>
              </a:rPr>
              <a:t>￥３２０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2B787E9D-2DAB-4116-A4D4-E900DBE5A506}"/>
              </a:ext>
            </a:extLst>
          </p:cNvPr>
          <p:cNvSpPr txBox="1"/>
          <p:nvPr/>
        </p:nvSpPr>
        <p:spPr>
          <a:xfrm>
            <a:off x="6425722" y="10730785"/>
            <a:ext cx="2133918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800" b="1" dirty="0">
                <a:solidFill>
                  <a:srgbClr val="E60012"/>
                </a:solidFill>
                <a:latin typeface="みかちゃん" panose="02000609000000000000" pitchFamily="1" charset="-128"/>
                <a:ea typeface="みかちゃん" panose="02000609000000000000" pitchFamily="1" charset="-128"/>
              </a:rPr>
              <a:t>￥３６０</a:t>
            </a:r>
          </a:p>
        </p:txBody>
      </p:sp>
    </p:spTree>
    <p:extLst>
      <p:ext uri="{BB962C8B-B14F-4D97-AF65-F5344CB8AC3E}">
        <p14:creationId xmlns:p14="http://schemas.microsoft.com/office/powerpoint/2010/main" val="35548106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</TotalTime>
  <Words>14</Words>
  <Application>Microsoft Office PowerPoint</Application>
  <PresentationFormat>ユーザー設定</PresentationFormat>
  <Paragraphs>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みかちゃん</vt:lpstr>
      <vt:lpstr>游ゴシック</vt:lpstr>
      <vt:lpstr>游ゴシック Light</vt:lpstr>
      <vt:lpstr>Arial</vt:lpstr>
      <vt:lpstr>Calibri</vt:lpstr>
      <vt:lpstr>Calibri Light</vt:lpstr>
      <vt:lpstr>Lithos Pro Regular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安達 純子</dc:creator>
  <cp:lastModifiedBy>安達 純子</cp:lastModifiedBy>
  <cp:revision>8</cp:revision>
  <dcterms:created xsi:type="dcterms:W3CDTF">2017-09-20T05:40:57Z</dcterms:created>
  <dcterms:modified xsi:type="dcterms:W3CDTF">2017-09-20T06:13:40Z</dcterms:modified>
</cp:coreProperties>
</file>