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6799263" cy="9929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6600"/>
    <a:srgbClr val="FF505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2" autoAdjust="0"/>
    <p:restoredTop sz="94660"/>
  </p:normalViewPr>
  <p:slideViewPr>
    <p:cSldViewPr>
      <p:cViewPr varScale="1">
        <p:scale>
          <a:sx n="68" d="100"/>
          <a:sy n="68" d="100"/>
        </p:scale>
        <p:origin x="2364" y="96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37F0B-331C-491C-9E35-6F09B8A52564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366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466-CECC-4813-AB23-6BCA597C2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3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E7466-CECC-4813-AB23-6BCA597C250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204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253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91AF2-C0B1-41C3-8D34-E958FA0269A0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6741-B35A-4D1D-88A7-42D3296B3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99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11436" y="571801"/>
            <a:ext cx="1275964" cy="1216374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3549" y="571801"/>
            <a:ext cx="3701869" cy="1216374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91AF2-C0B1-41C3-8D34-E958FA0269A0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6741-B35A-4D1D-88A7-42D3296B3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711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 userDrawn="1"/>
        </p:nvGrpSpPr>
        <p:grpSpPr>
          <a:xfrm>
            <a:off x="499901" y="322957"/>
            <a:ext cx="6562725" cy="9929812"/>
            <a:chOff x="150068" y="230188"/>
            <a:chExt cx="6562725" cy="9929812"/>
          </a:xfrm>
        </p:grpSpPr>
        <p:sp>
          <p:nvSpPr>
            <p:cNvPr id="8" name="Rectangle 1173"/>
            <p:cNvSpPr>
              <a:spLocks noChangeArrowheads="1"/>
            </p:cNvSpPr>
            <p:nvPr userDrawn="1"/>
          </p:nvSpPr>
          <p:spPr bwMode="auto">
            <a:xfrm>
              <a:off x="150068" y="230188"/>
              <a:ext cx="3276600" cy="197961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defRPr/>
              </a:pPr>
              <a:endParaRPr lang="ja-JP" altLang="en-US" sz="1600">
                <a:latin typeface="Arial" charset="0"/>
              </a:endParaRPr>
            </a:p>
          </p:txBody>
        </p:sp>
        <p:sp>
          <p:nvSpPr>
            <p:cNvPr id="9" name="Rectangle 1173"/>
            <p:cNvSpPr>
              <a:spLocks noChangeArrowheads="1"/>
            </p:cNvSpPr>
            <p:nvPr userDrawn="1"/>
          </p:nvSpPr>
          <p:spPr bwMode="auto">
            <a:xfrm>
              <a:off x="150068" y="2224088"/>
              <a:ext cx="3276600" cy="197961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defRPr/>
              </a:pPr>
              <a:endParaRPr lang="ja-JP" altLang="en-US" sz="1600">
                <a:latin typeface="Arial" charset="0"/>
              </a:endParaRPr>
            </a:p>
          </p:txBody>
        </p:sp>
        <p:sp>
          <p:nvSpPr>
            <p:cNvPr id="10" name="Rectangle 1173"/>
            <p:cNvSpPr>
              <a:spLocks noChangeArrowheads="1"/>
            </p:cNvSpPr>
            <p:nvPr userDrawn="1"/>
          </p:nvSpPr>
          <p:spPr bwMode="auto">
            <a:xfrm>
              <a:off x="150068" y="4217988"/>
              <a:ext cx="3276600" cy="197961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defRPr/>
              </a:pPr>
              <a:endParaRPr lang="ja-JP" altLang="en-US" sz="1600">
                <a:latin typeface="Arial" charset="0"/>
              </a:endParaRPr>
            </a:p>
          </p:txBody>
        </p:sp>
        <p:sp>
          <p:nvSpPr>
            <p:cNvPr id="11" name="Rectangle 1173"/>
            <p:cNvSpPr>
              <a:spLocks noChangeArrowheads="1"/>
            </p:cNvSpPr>
            <p:nvPr userDrawn="1"/>
          </p:nvSpPr>
          <p:spPr bwMode="auto">
            <a:xfrm>
              <a:off x="150068" y="6199188"/>
              <a:ext cx="3276600" cy="197961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defRPr/>
              </a:pPr>
              <a:endParaRPr lang="ja-JP" altLang="en-US" sz="1600">
                <a:latin typeface="Arial" charset="0"/>
              </a:endParaRPr>
            </a:p>
          </p:txBody>
        </p:sp>
        <p:sp>
          <p:nvSpPr>
            <p:cNvPr id="12" name="Rectangle 1173"/>
            <p:cNvSpPr>
              <a:spLocks noChangeArrowheads="1"/>
            </p:cNvSpPr>
            <p:nvPr userDrawn="1"/>
          </p:nvSpPr>
          <p:spPr bwMode="auto">
            <a:xfrm>
              <a:off x="150068" y="8180388"/>
              <a:ext cx="3276600" cy="197961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defRPr/>
              </a:pPr>
              <a:endParaRPr lang="ja-JP" altLang="en-US" sz="1600">
                <a:latin typeface="Arial" charset="0"/>
              </a:endParaRPr>
            </a:p>
          </p:txBody>
        </p:sp>
        <p:sp>
          <p:nvSpPr>
            <p:cNvPr id="13" name="Rectangle 1173"/>
            <p:cNvSpPr>
              <a:spLocks noChangeArrowheads="1"/>
            </p:cNvSpPr>
            <p:nvPr userDrawn="1"/>
          </p:nvSpPr>
          <p:spPr bwMode="auto">
            <a:xfrm>
              <a:off x="3436193" y="230188"/>
              <a:ext cx="3276600" cy="197961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defRPr/>
              </a:pPr>
              <a:endParaRPr lang="ja-JP" altLang="en-US" sz="1600">
                <a:latin typeface="Arial" charset="0"/>
              </a:endParaRPr>
            </a:p>
          </p:txBody>
        </p:sp>
        <p:sp>
          <p:nvSpPr>
            <p:cNvPr id="14" name="Rectangle 1173"/>
            <p:cNvSpPr>
              <a:spLocks noChangeArrowheads="1"/>
            </p:cNvSpPr>
            <p:nvPr userDrawn="1"/>
          </p:nvSpPr>
          <p:spPr bwMode="auto">
            <a:xfrm>
              <a:off x="3436193" y="2224088"/>
              <a:ext cx="3276600" cy="197961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defRPr/>
              </a:pPr>
              <a:endParaRPr lang="ja-JP" altLang="en-US" sz="1600">
                <a:latin typeface="Arial" charset="0"/>
              </a:endParaRPr>
            </a:p>
          </p:txBody>
        </p:sp>
        <p:sp>
          <p:nvSpPr>
            <p:cNvPr id="15" name="Rectangle 1173"/>
            <p:cNvSpPr>
              <a:spLocks noChangeArrowheads="1"/>
            </p:cNvSpPr>
            <p:nvPr userDrawn="1"/>
          </p:nvSpPr>
          <p:spPr bwMode="auto">
            <a:xfrm>
              <a:off x="3436193" y="4217988"/>
              <a:ext cx="3276600" cy="197961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defRPr/>
              </a:pPr>
              <a:endParaRPr lang="ja-JP" altLang="en-US" sz="1600">
                <a:latin typeface="Arial" charset="0"/>
              </a:endParaRPr>
            </a:p>
          </p:txBody>
        </p:sp>
        <p:sp>
          <p:nvSpPr>
            <p:cNvPr id="16" name="Rectangle 1173"/>
            <p:cNvSpPr>
              <a:spLocks noChangeArrowheads="1"/>
            </p:cNvSpPr>
            <p:nvPr userDrawn="1"/>
          </p:nvSpPr>
          <p:spPr bwMode="auto">
            <a:xfrm>
              <a:off x="3436193" y="6199188"/>
              <a:ext cx="3276600" cy="197961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defRPr/>
              </a:pPr>
              <a:endParaRPr lang="ja-JP" altLang="en-US" sz="1600">
                <a:latin typeface="Arial" charset="0"/>
              </a:endParaRPr>
            </a:p>
          </p:txBody>
        </p:sp>
        <p:sp>
          <p:nvSpPr>
            <p:cNvPr id="17" name="Rectangle 1173"/>
            <p:cNvSpPr>
              <a:spLocks noChangeArrowheads="1"/>
            </p:cNvSpPr>
            <p:nvPr userDrawn="1"/>
          </p:nvSpPr>
          <p:spPr bwMode="auto">
            <a:xfrm>
              <a:off x="3436193" y="8180388"/>
              <a:ext cx="3276600" cy="197961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defRPr/>
              </a:pPr>
              <a:endParaRPr lang="ja-JP" altLang="en-US" sz="160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222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8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8" y="4532322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91AF2-C0B1-41C3-8D34-E958FA0269A0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6741-B35A-4D1D-88A7-42D3296B3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6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83548" y="3326837"/>
            <a:ext cx="2488916" cy="94087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98485" y="3326837"/>
            <a:ext cx="2488916" cy="94087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91AF2-C0B1-41C3-8D34-E958FA0269A0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6741-B35A-4D1D-88A7-42D3296B3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53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5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5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8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8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91AF2-C0B1-41C3-8D34-E958FA0269A0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6741-B35A-4D1D-88A7-42D3296B3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3719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91AF2-C0B1-41C3-8D34-E958FA0269A0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6741-B35A-4D1D-88A7-42D3296B3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59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91AF2-C0B1-41C3-8D34-E958FA0269A0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6741-B35A-4D1D-88A7-42D3296B3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759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4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5" y="425758"/>
            <a:ext cx="4226957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4" y="2237695"/>
            <a:ext cx="2487604" cy="731458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91AF2-C0B1-41C3-8D34-E958FA0269A0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6741-B35A-4D1D-88A7-42D3296B3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025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485382"/>
            <a:ext cx="4536758" cy="88369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8369074"/>
            <a:ext cx="4536758" cy="1254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91AF2-C0B1-41C3-8D34-E958FA0269A0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6741-B35A-4D1D-88A7-42D3296B3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25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4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4" y="2495130"/>
            <a:ext cx="6805137" cy="7057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4" y="9911200"/>
            <a:ext cx="1764295" cy="5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91AF2-C0B1-41C3-8D34-E958FA0269A0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200"/>
            <a:ext cx="2394400" cy="5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6" y="9911200"/>
            <a:ext cx="1764295" cy="5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76741-B35A-4D1D-88A7-42D3296B3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07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12279" y="1746300"/>
            <a:ext cx="3024336" cy="46164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Text Box 1676"/>
          <p:cNvSpPr txBox="1">
            <a:spLocks noChangeArrowheads="1"/>
          </p:cNvSpPr>
          <p:nvPr/>
        </p:nvSpPr>
        <p:spPr bwMode="auto">
          <a:xfrm>
            <a:off x="833675" y="450156"/>
            <a:ext cx="2658924" cy="5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豆腐のみそ汁</a:t>
            </a:r>
          </a:p>
        </p:txBody>
      </p:sp>
      <p:sp>
        <p:nvSpPr>
          <p:cNvPr id="82" name="Text Box 1676"/>
          <p:cNvSpPr txBox="1">
            <a:spLocks noChangeArrowheads="1"/>
          </p:cNvSpPr>
          <p:nvPr/>
        </p:nvSpPr>
        <p:spPr bwMode="auto">
          <a:xfrm>
            <a:off x="900311" y="1746301"/>
            <a:ext cx="2625116" cy="4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2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150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</a:t>
            </a:r>
            <a:r>
              <a:rPr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塩分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1.5g</a:t>
            </a:r>
            <a:endParaRPr lang="ja-JP" altLang="en-US" sz="16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3" name="Text Box 1676"/>
          <p:cNvSpPr txBox="1">
            <a:spLocks noChangeArrowheads="1"/>
          </p:cNvSpPr>
          <p:nvPr/>
        </p:nvSpPr>
        <p:spPr bwMode="auto">
          <a:xfrm>
            <a:off x="1595983" y="1026220"/>
            <a:ext cx="1752600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</a:p>
        </p:txBody>
      </p:sp>
      <p:sp>
        <p:nvSpPr>
          <p:cNvPr id="86" name="Text Box 1676"/>
          <p:cNvSpPr txBox="1">
            <a:spLocks noChangeArrowheads="1"/>
          </p:cNvSpPr>
          <p:nvPr/>
        </p:nvSpPr>
        <p:spPr bwMode="auto">
          <a:xfrm>
            <a:off x="3963455" y="450156"/>
            <a:ext cx="3057536" cy="769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ほうれん</a:t>
            </a:r>
            <a:r>
              <a:rPr lang="ja-JP" altLang="en-US" sz="2200" b="1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そう</a:t>
            </a:r>
            <a:r>
              <a:rPr lang="ja-JP" altLang="en-US" b="1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/>
            <a:r>
              <a:rPr lang="ja-JP" altLang="en-US" sz="2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おひたし</a:t>
            </a:r>
          </a:p>
        </p:txBody>
      </p:sp>
      <p:sp>
        <p:nvSpPr>
          <p:cNvPr id="90" name="Text Box 1676"/>
          <p:cNvSpPr txBox="1">
            <a:spLocks noChangeArrowheads="1"/>
          </p:cNvSpPr>
          <p:nvPr/>
        </p:nvSpPr>
        <p:spPr bwMode="auto">
          <a:xfrm>
            <a:off x="4074035" y="2466380"/>
            <a:ext cx="2658924" cy="5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ポテトサラダ</a:t>
            </a:r>
          </a:p>
        </p:txBody>
      </p:sp>
      <p:sp>
        <p:nvSpPr>
          <p:cNvPr id="95" name="Text Box 1676"/>
          <p:cNvSpPr txBox="1">
            <a:spLocks noChangeArrowheads="1"/>
          </p:cNvSpPr>
          <p:nvPr/>
        </p:nvSpPr>
        <p:spPr bwMode="auto">
          <a:xfrm>
            <a:off x="833675" y="4482604"/>
            <a:ext cx="2658924" cy="5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肉じゃが</a:t>
            </a:r>
          </a:p>
        </p:txBody>
      </p:sp>
      <p:sp>
        <p:nvSpPr>
          <p:cNvPr id="100" name="Text Box 1676"/>
          <p:cNvSpPr txBox="1">
            <a:spLocks noChangeArrowheads="1"/>
          </p:cNvSpPr>
          <p:nvPr/>
        </p:nvSpPr>
        <p:spPr bwMode="auto">
          <a:xfrm>
            <a:off x="4074035" y="6371382"/>
            <a:ext cx="2658924" cy="5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鮭のムニエル</a:t>
            </a:r>
          </a:p>
        </p:txBody>
      </p:sp>
      <p:sp>
        <p:nvSpPr>
          <p:cNvPr id="101" name="Text Box 1676"/>
          <p:cNvSpPr txBox="1">
            <a:spLocks noChangeArrowheads="1"/>
          </p:cNvSpPr>
          <p:nvPr/>
        </p:nvSpPr>
        <p:spPr bwMode="auto">
          <a:xfrm>
            <a:off x="4582487" y="8443044"/>
            <a:ext cx="1752600" cy="5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酢豚</a:t>
            </a:r>
          </a:p>
        </p:txBody>
      </p:sp>
      <p:sp>
        <p:nvSpPr>
          <p:cNvPr id="102" name="Text Box 1676"/>
          <p:cNvSpPr txBox="1">
            <a:spLocks noChangeArrowheads="1"/>
          </p:cNvSpPr>
          <p:nvPr/>
        </p:nvSpPr>
        <p:spPr bwMode="auto">
          <a:xfrm>
            <a:off x="1044327" y="8371036"/>
            <a:ext cx="2658924" cy="5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鶏のから揚げ</a:t>
            </a:r>
          </a:p>
        </p:txBody>
      </p:sp>
      <p:sp>
        <p:nvSpPr>
          <p:cNvPr id="103" name="正方形/長方形 102"/>
          <p:cNvSpPr/>
          <p:nvPr/>
        </p:nvSpPr>
        <p:spPr>
          <a:xfrm>
            <a:off x="3907929" y="1746300"/>
            <a:ext cx="3024336" cy="46164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Text Box 1676"/>
          <p:cNvSpPr txBox="1">
            <a:spLocks noChangeArrowheads="1"/>
          </p:cNvSpPr>
          <p:nvPr/>
        </p:nvSpPr>
        <p:spPr bwMode="auto">
          <a:xfrm>
            <a:off x="4195961" y="1746301"/>
            <a:ext cx="2625116" cy="4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2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50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</a:t>
            </a:r>
            <a:r>
              <a:rPr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塩分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0.2g</a:t>
            </a:r>
            <a:endParaRPr lang="ja-JP" altLang="en-US" sz="16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5" name="Text Box 1676"/>
          <p:cNvSpPr txBox="1">
            <a:spLocks noChangeArrowheads="1"/>
          </p:cNvSpPr>
          <p:nvPr/>
        </p:nvSpPr>
        <p:spPr bwMode="auto">
          <a:xfrm>
            <a:off x="4582487" y="1026220"/>
            <a:ext cx="1752600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</a:p>
        </p:txBody>
      </p:sp>
      <p:sp>
        <p:nvSpPr>
          <p:cNvPr id="120" name="正方形/長方形 119"/>
          <p:cNvSpPr/>
          <p:nvPr/>
        </p:nvSpPr>
        <p:spPr>
          <a:xfrm>
            <a:off x="612279" y="3746550"/>
            <a:ext cx="3024336" cy="46164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Text Box 1676"/>
          <p:cNvSpPr txBox="1">
            <a:spLocks noChangeArrowheads="1"/>
          </p:cNvSpPr>
          <p:nvPr/>
        </p:nvSpPr>
        <p:spPr bwMode="auto">
          <a:xfrm>
            <a:off x="900311" y="3746551"/>
            <a:ext cx="2625116" cy="4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2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</a:t>
            </a:r>
            <a:r>
              <a:rPr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塩分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1.0g</a:t>
            </a:r>
            <a:endParaRPr lang="ja-JP" altLang="en-US" sz="16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2" name="正方形/長方形 121"/>
          <p:cNvSpPr/>
          <p:nvPr/>
        </p:nvSpPr>
        <p:spPr>
          <a:xfrm>
            <a:off x="3907929" y="3746550"/>
            <a:ext cx="3024336" cy="46164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Text Box 1676"/>
          <p:cNvSpPr txBox="1">
            <a:spLocks noChangeArrowheads="1"/>
          </p:cNvSpPr>
          <p:nvPr/>
        </p:nvSpPr>
        <p:spPr bwMode="auto">
          <a:xfrm>
            <a:off x="4195961" y="3746551"/>
            <a:ext cx="2625116" cy="4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2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95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</a:t>
            </a:r>
            <a:r>
              <a:rPr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塩分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1.0g</a:t>
            </a:r>
            <a:endParaRPr lang="ja-JP" altLang="en-US" sz="16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612279" y="5708700"/>
            <a:ext cx="3024336" cy="46164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Text Box 1676"/>
          <p:cNvSpPr txBox="1">
            <a:spLocks noChangeArrowheads="1"/>
          </p:cNvSpPr>
          <p:nvPr/>
        </p:nvSpPr>
        <p:spPr bwMode="auto">
          <a:xfrm>
            <a:off x="900311" y="5708701"/>
            <a:ext cx="2625116" cy="4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2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205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</a:t>
            </a:r>
            <a:r>
              <a:rPr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塩分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1.8g</a:t>
            </a:r>
            <a:endParaRPr lang="ja-JP" altLang="en-US" sz="16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3907929" y="5708700"/>
            <a:ext cx="3024336" cy="46164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Text Box 1676"/>
          <p:cNvSpPr txBox="1">
            <a:spLocks noChangeArrowheads="1"/>
          </p:cNvSpPr>
          <p:nvPr/>
        </p:nvSpPr>
        <p:spPr bwMode="auto">
          <a:xfrm>
            <a:off x="4195961" y="5708701"/>
            <a:ext cx="2625116" cy="4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2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110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</a:t>
            </a:r>
            <a:r>
              <a:rPr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塩分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2.5g</a:t>
            </a:r>
            <a:endParaRPr lang="ja-JP" altLang="en-US" sz="16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8" name="正方形/長方形 127"/>
          <p:cNvSpPr/>
          <p:nvPr/>
        </p:nvSpPr>
        <p:spPr>
          <a:xfrm>
            <a:off x="612279" y="7728000"/>
            <a:ext cx="3024336" cy="46164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Text Box 1676"/>
          <p:cNvSpPr txBox="1">
            <a:spLocks noChangeArrowheads="1"/>
          </p:cNvSpPr>
          <p:nvPr/>
        </p:nvSpPr>
        <p:spPr bwMode="auto">
          <a:xfrm>
            <a:off x="900311" y="7728001"/>
            <a:ext cx="2625116" cy="4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2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180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</a:t>
            </a:r>
            <a:r>
              <a:rPr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塩分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3.5g</a:t>
            </a:r>
            <a:endParaRPr lang="ja-JP" altLang="en-US" sz="16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0" name="正方形/長方形 129"/>
          <p:cNvSpPr/>
          <p:nvPr/>
        </p:nvSpPr>
        <p:spPr>
          <a:xfrm>
            <a:off x="3907929" y="7728000"/>
            <a:ext cx="3024336" cy="46164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Text Box 1676"/>
          <p:cNvSpPr txBox="1">
            <a:spLocks noChangeArrowheads="1"/>
          </p:cNvSpPr>
          <p:nvPr/>
        </p:nvSpPr>
        <p:spPr bwMode="auto">
          <a:xfrm>
            <a:off x="4195961" y="7728001"/>
            <a:ext cx="2625116" cy="4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2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200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</a:t>
            </a:r>
            <a:r>
              <a:rPr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塩分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3.5g</a:t>
            </a:r>
            <a:endParaRPr lang="ja-JP" altLang="en-US" sz="16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2" name="正方形/長方形 131"/>
          <p:cNvSpPr/>
          <p:nvPr/>
        </p:nvSpPr>
        <p:spPr>
          <a:xfrm>
            <a:off x="612279" y="9690150"/>
            <a:ext cx="3024336" cy="46164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Text Box 1676"/>
          <p:cNvSpPr txBox="1">
            <a:spLocks noChangeArrowheads="1"/>
          </p:cNvSpPr>
          <p:nvPr/>
        </p:nvSpPr>
        <p:spPr bwMode="auto">
          <a:xfrm>
            <a:off x="900311" y="9690151"/>
            <a:ext cx="2625116" cy="4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2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250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</a:t>
            </a:r>
            <a:r>
              <a:rPr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塩分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3.0g</a:t>
            </a:r>
            <a:endParaRPr lang="ja-JP" altLang="en-US" sz="16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4" name="正方形/長方形 133"/>
          <p:cNvSpPr/>
          <p:nvPr/>
        </p:nvSpPr>
        <p:spPr>
          <a:xfrm>
            <a:off x="3907929" y="9690150"/>
            <a:ext cx="3024336" cy="46164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Text Box 1676"/>
          <p:cNvSpPr txBox="1">
            <a:spLocks noChangeArrowheads="1"/>
          </p:cNvSpPr>
          <p:nvPr/>
        </p:nvSpPr>
        <p:spPr bwMode="auto">
          <a:xfrm>
            <a:off x="4195961" y="9690151"/>
            <a:ext cx="2625116" cy="4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2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245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</a:t>
            </a:r>
            <a:r>
              <a:rPr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塩分</a:t>
            </a:r>
            <a:r>
              <a: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3.5g</a:t>
            </a:r>
            <a:endParaRPr lang="ja-JP" altLang="en-US" sz="16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6" name="Text Box 1676"/>
          <p:cNvSpPr txBox="1">
            <a:spLocks noChangeArrowheads="1"/>
          </p:cNvSpPr>
          <p:nvPr/>
        </p:nvSpPr>
        <p:spPr bwMode="auto">
          <a:xfrm>
            <a:off x="1286837" y="3007420"/>
            <a:ext cx="1752600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150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</a:p>
        </p:txBody>
      </p:sp>
      <p:sp>
        <p:nvSpPr>
          <p:cNvPr id="137" name="Text Box 1676"/>
          <p:cNvSpPr txBox="1">
            <a:spLocks noChangeArrowheads="1"/>
          </p:cNvSpPr>
          <p:nvPr/>
        </p:nvSpPr>
        <p:spPr bwMode="auto">
          <a:xfrm>
            <a:off x="1286837" y="4969570"/>
            <a:ext cx="1752600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250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</a:p>
        </p:txBody>
      </p:sp>
      <p:sp>
        <p:nvSpPr>
          <p:cNvPr id="139" name="Text Box 1676"/>
          <p:cNvSpPr txBox="1">
            <a:spLocks noChangeArrowheads="1"/>
          </p:cNvSpPr>
          <p:nvPr/>
        </p:nvSpPr>
        <p:spPr bwMode="auto">
          <a:xfrm>
            <a:off x="1620391" y="8951020"/>
            <a:ext cx="1752600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280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</a:p>
        </p:txBody>
      </p:sp>
      <p:sp>
        <p:nvSpPr>
          <p:cNvPr id="144" name="Text Box 1676"/>
          <p:cNvSpPr txBox="1">
            <a:spLocks noChangeArrowheads="1"/>
          </p:cNvSpPr>
          <p:nvPr/>
        </p:nvSpPr>
        <p:spPr bwMode="auto">
          <a:xfrm>
            <a:off x="4284687" y="3007420"/>
            <a:ext cx="1752600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150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</a:p>
        </p:txBody>
      </p:sp>
      <p:sp>
        <p:nvSpPr>
          <p:cNvPr id="145" name="Text Box 1676"/>
          <p:cNvSpPr txBox="1">
            <a:spLocks noChangeArrowheads="1"/>
          </p:cNvSpPr>
          <p:nvPr/>
        </p:nvSpPr>
        <p:spPr bwMode="auto">
          <a:xfrm>
            <a:off x="4582487" y="4969570"/>
            <a:ext cx="1752600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120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</a:p>
        </p:txBody>
      </p:sp>
      <p:sp>
        <p:nvSpPr>
          <p:cNvPr id="147" name="Text Box 1676"/>
          <p:cNvSpPr txBox="1">
            <a:spLocks noChangeArrowheads="1"/>
          </p:cNvSpPr>
          <p:nvPr/>
        </p:nvSpPr>
        <p:spPr bwMode="auto">
          <a:xfrm>
            <a:off x="4582487" y="8951020"/>
            <a:ext cx="1752600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280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</a:p>
        </p:txBody>
      </p:sp>
      <p:grpSp>
        <p:nvGrpSpPr>
          <p:cNvPr id="48" name="グループ化 47"/>
          <p:cNvGrpSpPr/>
          <p:nvPr/>
        </p:nvGrpSpPr>
        <p:grpSpPr>
          <a:xfrm>
            <a:off x="5933726" y="6786860"/>
            <a:ext cx="1125706" cy="844279"/>
            <a:chOff x="6953963" y="7532095"/>
            <a:chExt cx="1214599" cy="910949"/>
          </a:xfrm>
        </p:grpSpPr>
        <p:pic>
          <p:nvPicPr>
            <p:cNvPr id="45" name="図 4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3963" y="7532095"/>
              <a:ext cx="1214599" cy="910949"/>
            </a:xfrm>
            <a:prstGeom prst="rect">
              <a:avLst/>
            </a:prstGeom>
          </p:spPr>
        </p:pic>
        <p:sp>
          <p:nvSpPr>
            <p:cNvPr id="47" name="正方形/長方形 46"/>
            <p:cNvSpPr/>
            <p:nvPr/>
          </p:nvSpPr>
          <p:spPr>
            <a:xfrm>
              <a:off x="7728371" y="7532095"/>
              <a:ext cx="427491" cy="3478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49" name="図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8278">
            <a:off x="2349778" y="7021155"/>
            <a:ext cx="1286837" cy="386051"/>
          </a:xfrm>
          <a:prstGeom prst="rect">
            <a:avLst/>
          </a:prstGeom>
        </p:spPr>
      </p:pic>
      <p:sp>
        <p:nvSpPr>
          <p:cNvPr id="150" name="Text Box 1676"/>
          <p:cNvSpPr txBox="1">
            <a:spLocks noChangeArrowheads="1"/>
          </p:cNvSpPr>
          <p:nvPr/>
        </p:nvSpPr>
        <p:spPr bwMode="auto">
          <a:xfrm>
            <a:off x="833675" y="6371325"/>
            <a:ext cx="2658924" cy="5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サバの塩焼き</a:t>
            </a: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68" y="8659068"/>
            <a:ext cx="1114447" cy="972495"/>
          </a:xfrm>
          <a:prstGeom prst="rect">
            <a:avLst/>
          </a:prstGeom>
        </p:spPr>
      </p:pic>
      <p:sp>
        <p:nvSpPr>
          <p:cNvPr id="51" name="テキスト ボックス 50"/>
          <p:cNvSpPr txBox="1"/>
          <p:nvPr/>
        </p:nvSpPr>
        <p:spPr>
          <a:xfrm>
            <a:off x="5785526" y="8369920"/>
            <a:ext cx="1091449" cy="649188"/>
          </a:xfrm>
          <a:prstGeom prst="wedgeEllipseCallout">
            <a:avLst>
              <a:gd name="adj1" fmla="val -70678"/>
              <a:gd name="adj2" fmla="val 17288"/>
            </a:avLst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ビタミン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たっぷり！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871059" y="450156"/>
            <a:ext cx="1077924" cy="649188"/>
          </a:xfrm>
          <a:prstGeom prst="wedgeEllipseCallout">
            <a:avLst>
              <a:gd name="adj1" fmla="val -75815"/>
              <a:gd name="adj2" fmla="val 33808"/>
            </a:avLst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鉄分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補給に！</a:t>
            </a: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5846265" y="4419610"/>
            <a:ext cx="1102718" cy="649188"/>
          </a:xfrm>
          <a:prstGeom prst="wedgeEllipseCallout">
            <a:avLst>
              <a:gd name="adj1" fmla="val -48174"/>
              <a:gd name="adj2" fmla="val 41633"/>
            </a:avLst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カルシウム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たっぷり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4" name="Text Box 1676"/>
          <p:cNvSpPr txBox="1">
            <a:spLocks noChangeArrowheads="1"/>
          </p:cNvSpPr>
          <p:nvPr/>
        </p:nvSpPr>
        <p:spPr bwMode="auto">
          <a:xfrm>
            <a:off x="3996655" y="4482604"/>
            <a:ext cx="2658924" cy="5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ひじき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</a:t>
            </a:r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煮物</a:t>
            </a: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2727220" y="4419610"/>
            <a:ext cx="875051" cy="649188"/>
          </a:xfrm>
          <a:prstGeom prst="wedgeEllipseCallout">
            <a:avLst>
              <a:gd name="adj1" fmla="val -75266"/>
              <a:gd name="adj2" fmla="val 28591"/>
            </a:avLst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野菜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たっぷり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2" y="1026220"/>
            <a:ext cx="1044327" cy="691867"/>
          </a:xfrm>
          <a:prstGeom prst="rect">
            <a:avLst/>
          </a:prstGeom>
        </p:spPr>
      </p:pic>
      <p:sp>
        <p:nvSpPr>
          <p:cNvPr id="157" name="テキスト ボックス 156"/>
          <p:cNvSpPr txBox="1"/>
          <p:nvPr/>
        </p:nvSpPr>
        <p:spPr>
          <a:xfrm>
            <a:off x="2745660" y="2753296"/>
            <a:ext cx="962963" cy="649188"/>
          </a:xfrm>
          <a:prstGeom prst="wedgeEllipseCallout">
            <a:avLst>
              <a:gd name="adj1" fmla="val -67023"/>
              <a:gd name="adj2" fmla="val -20969"/>
            </a:avLst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ヘルシー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メニュー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8" name="Text Box 1676"/>
          <p:cNvSpPr txBox="1">
            <a:spLocks noChangeArrowheads="1"/>
          </p:cNvSpPr>
          <p:nvPr/>
        </p:nvSpPr>
        <p:spPr bwMode="auto">
          <a:xfrm>
            <a:off x="396255" y="2466380"/>
            <a:ext cx="2658924" cy="5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シーザーサラダ</a:t>
            </a: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13" b="12805"/>
          <a:stretch/>
        </p:blipFill>
        <p:spPr>
          <a:xfrm>
            <a:off x="5933726" y="3011577"/>
            <a:ext cx="799234" cy="643710"/>
          </a:xfrm>
          <a:prstGeom prst="rect">
            <a:avLst/>
          </a:prstGeom>
        </p:spPr>
      </p:pic>
      <p:sp>
        <p:nvSpPr>
          <p:cNvPr id="159" name="Text Box 1676"/>
          <p:cNvSpPr txBox="1">
            <a:spLocks noChangeArrowheads="1"/>
          </p:cNvSpPr>
          <p:nvPr/>
        </p:nvSpPr>
        <p:spPr bwMode="auto">
          <a:xfrm>
            <a:off x="4428703" y="7026970"/>
            <a:ext cx="1752600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250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</a:p>
        </p:txBody>
      </p:sp>
      <p:sp>
        <p:nvSpPr>
          <p:cNvPr id="59" name="Rectangle 1173"/>
          <p:cNvSpPr>
            <a:spLocks noChangeArrowheads="1"/>
          </p:cNvSpPr>
          <p:nvPr userDrawn="1"/>
        </p:nvSpPr>
        <p:spPr bwMode="auto">
          <a:xfrm>
            <a:off x="499901" y="322957"/>
            <a:ext cx="3276600" cy="1979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ja-JP" altLang="en-US" sz="1600">
              <a:latin typeface="Arial" charset="0"/>
            </a:endParaRPr>
          </a:p>
        </p:txBody>
      </p:sp>
      <p:sp>
        <p:nvSpPr>
          <p:cNvPr id="60" name="Rectangle 1173"/>
          <p:cNvSpPr>
            <a:spLocks noChangeArrowheads="1"/>
          </p:cNvSpPr>
          <p:nvPr userDrawn="1"/>
        </p:nvSpPr>
        <p:spPr bwMode="auto">
          <a:xfrm>
            <a:off x="499901" y="2316857"/>
            <a:ext cx="3276600" cy="1979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ja-JP" altLang="en-US" sz="1600">
              <a:latin typeface="Arial" charset="0"/>
            </a:endParaRPr>
          </a:p>
        </p:txBody>
      </p:sp>
      <p:sp>
        <p:nvSpPr>
          <p:cNvPr id="61" name="Rectangle 1173"/>
          <p:cNvSpPr>
            <a:spLocks noChangeArrowheads="1"/>
          </p:cNvSpPr>
          <p:nvPr userDrawn="1"/>
        </p:nvSpPr>
        <p:spPr bwMode="auto">
          <a:xfrm>
            <a:off x="499901" y="4310757"/>
            <a:ext cx="3276600" cy="1979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ja-JP" altLang="en-US" sz="1600">
              <a:latin typeface="Arial" charset="0"/>
            </a:endParaRPr>
          </a:p>
        </p:txBody>
      </p:sp>
      <p:sp>
        <p:nvSpPr>
          <p:cNvPr id="62" name="Rectangle 1173"/>
          <p:cNvSpPr>
            <a:spLocks noChangeArrowheads="1"/>
          </p:cNvSpPr>
          <p:nvPr userDrawn="1"/>
        </p:nvSpPr>
        <p:spPr bwMode="auto">
          <a:xfrm>
            <a:off x="499901" y="6291957"/>
            <a:ext cx="3276600" cy="1979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ja-JP" altLang="en-US" sz="1600">
              <a:latin typeface="Arial" charset="0"/>
            </a:endParaRPr>
          </a:p>
        </p:txBody>
      </p:sp>
      <p:sp>
        <p:nvSpPr>
          <p:cNvPr id="63" name="Rectangle 1173"/>
          <p:cNvSpPr>
            <a:spLocks noChangeArrowheads="1"/>
          </p:cNvSpPr>
          <p:nvPr userDrawn="1"/>
        </p:nvSpPr>
        <p:spPr bwMode="auto">
          <a:xfrm>
            <a:off x="499901" y="8273157"/>
            <a:ext cx="3276600" cy="1979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ja-JP" altLang="en-US" sz="1600">
              <a:latin typeface="Arial" charset="0"/>
            </a:endParaRPr>
          </a:p>
        </p:txBody>
      </p:sp>
      <p:sp>
        <p:nvSpPr>
          <p:cNvPr id="64" name="Rectangle 1173"/>
          <p:cNvSpPr>
            <a:spLocks noChangeArrowheads="1"/>
          </p:cNvSpPr>
          <p:nvPr userDrawn="1"/>
        </p:nvSpPr>
        <p:spPr bwMode="auto">
          <a:xfrm>
            <a:off x="3786026" y="322957"/>
            <a:ext cx="3276600" cy="1979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ja-JP" altLang="en-US" sz="1600">
              <a:latin typeface="Arial" charset="0"/>
            </a:endParaRPr>
          </a:p>
        </p:txBody>
      </p:sp>
      <p:sp>
        <p:nvSpPr>
          <p:cNvPr id="65" name="Rectangle 1173"/>
          <p:cNvSpPr>
            <a:spLocks noChangeArrowheads="1"/>
          </p:cNvSpPr>
          <p:nvPr userDrawn="1"/>
        </p:nvSpPr>
        <p:spPr bwMode="auto">
          <a:xfrm>
            <a:off x="3786026" y="2316857"/>
            <a:ext cx="3276600" cy="1979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ja-JP" altLang="en-US" sz="1600">
              <a:latin typeface="Arial" charset="0"/>
            </a:endParaRPr>
          </a:p>
        </p:txBody>
      </p:sp>
      <p:sp>
        <p:nvSpPr>
          <p:cNvPr id="66" name="Rectangle 1173"/>
          <p:cNvSpPr>
            <a:spLocks noChangeArrowheads="1"/>
          </p:cNvSpPr>
          <p:nvPr userDrawn="1"/>
        </p:nvSpPr>
        <p:spPr bwMode="auto">
          <a:xfrm>
            <a:off x="3786026" y="4310757"/>
            <a:ext cx="3276600" cy="1979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ja-JP" altLang="en-US" sz="1600">
              <a:latin typeface="Arial" charset="0"/>
            </a:endParaRPr>
          </a:p>
        </p:txBody>
      </p:sp>
      <p:sp>
        <p:nvSpPr>
          <p:cNvPr id="67" name="Rectangle 1173"/>
          <p:cNvSpPr>
            <a:spLocks noChangeArrowheads="1"/>
          </p:cNvSpPr>
          <p:nvPr userDrawn="1"/>
        </p:nvSpPr>
        <p:spPr bwMode="auto">
          <a:xfrm>
            <a:off x="3786026" y="6291957"/>
            <a:ext cx="3276600" cy="1979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ja-JP" altLang="en-US" sz="1600">
              <a:latin typeface="Arial" charset="0"/>
            </a:endParaRPr>
          </a:p>
        </p:txBody>
      </p:sp>
      <p:sp>
        <p:nvSpPr>
          <p:cNvPr id="68" name="Rectangle 1173"/>
          <p:cNvSpPr>
            <a:spLocks noChangeArrowheads="1"/>
          </p:cNvSpPr>
          <p:nvPr userDrawn="1"/>
        </p:nvSpPr>
        <p:spPr bwMode="auto">
          <a:xfrm>
            <a:off x="3786026" y="8273157"/>
            <a:ext cx="3276600" cy="1979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ja-JP" altLang="en-US" sz="1600">
              <a:latin typeface="Arial" charset="0"/>
            </a:endParaRPr>
          </a:p>
        </p:txBody>
      </p:sp>
      <p:sp>
        <p:nvSpPr>
          <p:cNvPr id="69" name="Text Box 1676"/>
          <p:cNvSpPr txBox="1">
            <a:spLocks noChangeArrowheads="1"/>
          </p:cNvSpPr>
          <p:nvPr/>
        </p:nvSpPr>
        <p:spPr bwMode="auto">
          <a:xfrm>
            <a:off x="972319" y="7026970"/>
            <a:ext cx="1752600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200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2833946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69</Words>
  <Application>Microsoft Office PowerPoint</Application>
  <PresentationFormat>ユーザー設定</PresentationFormat>
  <Paragraphs>42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</dc:creator>
  <cp:lastModifiedBy>安達 純子</cp:lastModifiedBy>
  <cp:revision>266</cp:revision>
  <cp:lastPrinted>2016-11-17T01:27:22Z</cp:lastPrinted>
  <dcterms:created xsi:type="dcterms:W3CDTF">2016-11-11T06:16:53Z</dcterms:created>
  <dcterms:modified xsi:type="dcterms:W3CDTF">2017-09-28T00:52:47Z</dcterms:modified>
</cp:coreProperties>
</file>