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006F"/>
    <a:srgbClr val="C80064"/>
    <a:srgbClr val="E600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9" d="100"/>
          <a:sy n="49" d="100"/>
        </p:scale>
        <p:origin x="225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5EFD9-4020-447F-BD6F-1C93B2EF2B19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310AB-8D82-4BE4-82EE-5D78F52750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8783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5EFD9-4020-447F-BD6F-1C93B2EF2B19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310AB-8D82-4BE4-82EE-5D78F52750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05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5EFD9-4020-447F-BD6F-1C93B2EF2B19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310AB-8D82-4BE4-82EE-5D78F52750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3829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5EFD9-4020-447F-BD6F-1C93B2EF2B19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310AB-8D82-4BE4-82EE-5D78F52750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2051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5EFD9-4020-447F-BD6F-1C93B2EF2B19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310AB-8D82-4BE4-82EE-5D78F52750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682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5EFD9-4020-447F-BD6F-1C93B2EF2B19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310AB-8D82-4BE4-82EE-5D78F52750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220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5EFD9-4020-447F-BD6F-1C93B2EF2B19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310AB-8D82-4BE4-82EE-5D78F52750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4029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5EFD9-4020-447F-BD6F-1C93B2EF2B19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310AB-8D82-4BE4-82EE-5D78F52750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9222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5EFD9-4020-447F-BD6F-1C93B2EF2B19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310AB-8D82-4BE4-82EE-5D78F52750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2474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5EFD9-4020-447F-BD6F-1C93B2EF2B19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310AB-8D82-4BE4-82EE-5D78F52750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2446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5EFD9-4020-447F-BD6F-1C93B2EF2B19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310AB-8D82-4BE4-82EE-5D78F52750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454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5EFD9-4020-447F-BD6F-1C93B2EF2B19}" type="datetimeFigureOut">
              <a:rPr kumimoji="1" lang="ja-JP" altLang="en-US" smtClean="0"/>
              <a:t>2017/3/17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310AB-8D82-4BE4-82EE-5D78F52750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7544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" y="0"/>
            <a:ext cx="7558636" cy="10691813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40437"/>
            <a:ext cx="3822200" cy="261518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371" y="8113877"/>
            <a:ext cx="2996190" cy="2401829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833239" y="3735422"/>
            <a:ext cx="392928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800" spc="-15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月曜日のメニュー</a:t>
            </a:r>
            <a:endParaRPr kumimoji="1" lang="ja-JP" altLang="en-US" sz="3800" spc="-15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33360" y="5171872"/>
            <a:ext cx="5658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spc="130" dirty="0" smtClean="0">
                <a:solidFill>
                  <a:srgbClr val="DE006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1600" b="1" spc="130" dirty="0" smtClean="0">
                <a:solidFill>
                  <a:srgbClr val="DE006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種類からお好きなメニューをお選びいただけます。</a:t>
            </a:r>
            <a:endParaRPr kumimoji="1" lang="ja-JP" altLang="en-US" sz="1600" b="1" spc="130" dirty="0">
              <a:solidFill>
                <a:srgbClr val="DE006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94806" y="5577190"/>
            <a:ext cx="544636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3600" b="1" spc="130" dirty="0" smtClean="0">
                <a:solidFill>
                  <a:srgbClr val="DE006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特製チーズハンバーグ</a:t>
            </a:r>
            <a:endParaRPr lang="en-US" altLang="ja-JP" sz="3600" b="1" spc="130" dirty="0" smtClean="0">
              <a:solidFill>
                <a:srgbClr val="DE006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3600" b="1" spc="130" dirty="0" smtClean="0">
                <a:solidFill>
                  <a:srgbClr val="DE006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ミートソーススパゲティ</a:t>
            </a:r>
            <a:endParaRPr kumimoji="1" lang="en-US" altLang="ja-JP" sz="3600" b="1" spc="130" dirty="0" smtClean="0">
              <a:solidFill>
                <a:srgbClr val="DE006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3600" b="1" spc="130" dirty="0" smtClean="0">
                <a:solidFill>
                  <a:srgbClr val="DE006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エビ＆イカフライ</a:t>
            </a:r>
            <a:endParaRPr kumimoji="1" lang="ja-JP" altLang="en-US" sz="3600" b="1" spc="130" dirty="0">
              <a:solidFill>
                <a:srgbClr val="DE006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934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19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yamagami</dc:creator>
  <cp:lastModifiedBy>yamagami</cp:lastModifiedBy>
  <cp:revision>2</cp:revision>
  <dcterms:created xsi:type="dcterms:W3CDTF">2017-03-17T13:59:32Z</dcterms:created>
  <dcterms:modified xsi:type="dcterms:W3CDTF">2017-03-17T14:12:45Z</dcterms:modified>
</cp:coreProperties>
</file>