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2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98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69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61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7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47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82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2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57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47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65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80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33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2</cp:revision>
  <dcterms:created xsi:type="dcterms:W3CDTF">2017-02-28T05:34:49Z</dcterms:created>
  <dcterms:modified xsi:type="dcterms:W3CDTF">2017-02-28T05:37:36Z</dcterms:modified>
</cp:coreProperties>
</file>