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24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68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28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91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604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5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74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42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111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727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AD9B-640A-4B3F-9E51-4C511FBD529B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A85D7-ECAA-476E-8BFC-556959AC9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33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155" y="5077036"/>
            <a:ext cx="2197612" cy="172822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51" y="5192168"/>
            <a:ext cx="1271019" cy="166421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521163" y="983673"/>
            <a:ext cx="877163" cy="27052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err="1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た</a:t>
            </a:r>
            <a:r>
              <a:rPr lang="ja-JP" altLang="en-US" sz="4500" b="1" dirty="0" err="1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い</a:t>
            </a:r>
            <a:r>
              <a:rPr kumimoji="1"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茶漬け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88108" y="983673"/>
            <a:ext cx="877163" cy="28671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さ</a:t>
            </a:r>
            <a:r>
              <a:rPr lang="ja-JP" altLang="en-US" sz="4500" b="1" dirty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け</a:t>
            </a:r>
            <a:r>
              <a:rPr kumimoji="1"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茶漬け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96618" y="983673"/>
            <a:ext cx="877163" cy="27998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うめ</a:t>
            </a:r>
            <a:r>
              <a:rPr kumimoji="1"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茶漬け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77419" y="997528"/>
            <a:ext cx="877163" cy="27324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の</a:t>
            </a:r>
            <a:r>
              <a:rPr lang="ja-JP" altLang="en-US" sz="4500" b="1" dirty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り</a:t>
            </a:r>
            <a:r>
              <a:rPr kumimoji="1"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茶漬け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44363" y="983673"/>
            <a:ext cx="877163" cy="32694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いく</a:t>
            </a:r>
            <a:r>
              <a:rPr lang="ja-JP" altLang="en-US" sz="4500" b="1" dirty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ら</a:t>
            </a:r>
            <a:r>
              <a:rPr kumimoji="1"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茶漬け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35019" y="4558146"/>
            <a:ext cx="877163" cy="22115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六００円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88110" y="4585855"/>
            <a:ext cx="877163" cy="22115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六００円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96619" y="4585856"/>
            <a:ext cx="877163" cy="22115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六００円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63565" y="4585855"/>
            <a:ext cx="877163" cy="22115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六００円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44364" y="4585855"/>
            <a:ext cx="877163" cy="22115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500" b="1" dirty="0" smtClean="0">
                <a:solidFill>
                  <a:srgbClr val="99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六００円</a:t>
            </a:r>
            <a:endParaRPr kumimoji="1" lang="ja-JP" altLang="en-US" sz="4500" b="1" dirty="0">
              <a:solidFill>
                <a:srgbClr val="990000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rot="19812217">
            <a:off x="78804" y="656728"/>
            <a:ext cx="2741456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最後の〆にいかがですか</a:t>
            </a:r>
            <a:endParaRPr kumimoji="1" lang="ja-JP" altLang="en-US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92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23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HGP行書体</vt:lpstr>
      <vt:lpstr>HGS明朝B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2</cp:revision>
  <dcterms:created xsi:type="dcterms:W3CDTF">2017-03-22T08:04:45Z</dcterms:created>
  <dcterms:modified xsi:type="dcterms:W3CDTF">2017-03-22T08:15:26Z</dcterms:modified>
</cp:coreProperties>
</file>