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46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865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860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53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3629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449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939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508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6657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205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953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4294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FD7B4-D2FF-44AE-834D-DA60EC1ACBC3}" type="datetimeFigureOut">
              <a:rPr kumimoji="1" lang="ja-JP" altLang="en-US" smtClean="0"/>
              <a:t>2017/9/20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653B5-04D8-494A-9DF0-B131B9314A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431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4CCADF7-78F0-4D60-A3B1-5A16986E1B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" y="1587"/>
            <a:ext cx="10688139" cy="755650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386258-E301-43D7-AEBF-1C3310A61BDC}"/>
              </a:ext>
            </a:extLst>
          </p:cNvPr>
          <p:cNvSpPr txBox="1"/>
          <p:nvPr/>
        </p:nvSpPr>
        <p:spPr>
          <a:xfrm>
            <a:off x="2979338" y="803575"/>
            <a:ext cx="830997" cy="332398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200" dirty="0">
                <a:latin typeface="HG行書体" panose="03000609000000000000" pitchFamily="65" charset="-128"/>
                <a:ea typeface="HG行書体" panose="03000609000000000000" pitchFamily="65" charset="-128"/>
              </a:rPr>
              <a:t>いくら茶漬け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0B50AEE-8AA1-4006-A966-60066A57F5D3}"/>
              </a:ext>
            </a:extLst>
          </p:cNvPr>
          <p:cNvSpPr txBox="1"/>
          <p:nvPr/>
        </p:nvSpPr>
        <p:spPr>
          <a:xfrm>
            <a:off x="7243247" y="4622827"/>
            <a:ext cx="830997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200" dirty="0">
                <a:latin typeface="HG行書体" panose="03000609000000000000" pitchFamily="65" charset="-128"/>
                <a:ea typeface="HG行書体" panose="03000609000000000000" pitchFamily="65" charset="-128"/>
              </a:rPr>
              <a:t>六〇〇円</a:t>
            </a:r>
            <a:endParaRPr kumimoji="1" lang="en-US" altLang="ja-JP" sz="4200" dirty="0">
              <a:latin typeface="HG行書体" panose="03000609000000000000" pitchFamily="65" charset="-128"/>
              <a:ea typeface="HG行書体" panose="03000609000000000000" pitchFamily="65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EA61EF4-DCBE-43E2-8BDE-21F5D54759D3}"/>
              </a:ext>
            </a:extLst>
          </p:cNvPr>
          <p:cNvSpPr txBox="1"/>
          <p:nvPr/>
        </p:nvSpPr>
        <p:spPr>
          <a:xfrm>
            <a:off x="6254999" y="4624395"/>
            <a:ext cx="830997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200" dirty="0">
                <a:latin typeface="HG行書体" panose="03000609000000000000" pitchFamily="65" charset="-128"/>
                <a:ea typeface="HG行書体" panose="03000609000000000000" pitchFamily="65" charset="-128"/>
              </a:rPr>
              <a:t>六〇〇円</a:t>
            </a:r>
            <a:endParaRPr kumimoji="1" lang="en-US" altLang="ja-JP" sz="4200" dirty="0">
              <a:latin typeface="HG行書体" panose="03000609000000000000" pitchFamily="65" charset="-128"/>
              <a:ea typeface="HG行書体" panose="03000609000000000000" pitchFamily="65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73DF738-C646-48AF-A105-230A8F8B58BD}"/>
              </a:ext>
            </a:extLst>
          </p:cNvPr>
          <p:cNvSpPr txBox="1"/>
          <p:nvPr/>
        </p:nvSpPr>
        <p:spPr>
          <a:xfrm>
            <a:off x="5172490" y="4616537"/>
            <a:ext cx="830997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200" dirty="0">
                <a:latin typeface="HG行書体" panose="03000609000000000000" pitchFamily="65" charset="-128"/>
                <a:ea typeface="HG行書体" panose="03000609000000000000" pitchFamily="65" charset="-128"/>
              </a:rPr>
              <a:t>六〇〇円</a:t>
            </a:r>
            <a:endParaRPr kumimoji="1" lang="en-US" altLang="ja-JP" sz="4200" dirty="0">
              <a:latin typeface="HG行書体" panose="03000609000000000000" pitchFamily="65" charset="-128"/>
              <a:ea typeface="HG行書体" panose="03000609000000000000" pitchFamily="65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D7789DC-8195-41E8-8C3C-5715556A0369}"/>
              </a:ext>
            </a:extLst>
          </p:cNvPr>
          <p:cNvSpPr txBox="1"/>
          <p:nvPr/>
        </p:nvSpPr>
        <p:spPr>
          <a:xfrm>
            <a:off x="4127680" y="4618105"/>
            <a:ext cx="830997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200" dirty="0">
                <a:latin typeface="HG行書体" panose="03000609000000000000" pitchFamily="65" charset="-128"/>
                <a:ea typeface="HG行書体" panose="03000609000000000000" pitchFamily="65" charset="-128"/>
              </a:rPr>
              <a:t>六〇〇円</a:t>
            </a:r>
            <a:endParaRPr kumimoji="1" lang="en-US" altLang="ja-JP" sz="4200" dirty="0">
              <a:latin typeface="HG行書体" panose="03000609000000000000" pitchFamily="65" charset="-128"/>
              <a:ea typeface="HG行書体" panose="03000609000000000000" pitchFamily="65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BCC1802-25EC-4FFF-A900-834781C9DF54}"/>
              </a:ext>
            </a:extLst>
          </p:cNvPr>
          <p:cNvSpPr txBox="1"/>
          <p:nvPr/>
        </p:nvSpPr>
        <p:spPr>
          <a:xfrm>
            <a:off x="3016885" y="4619674"/>
            <a:ext cx="830997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200" dirty="0">
                <a:latin typeface="HG行書体" panose="03000609000000000000" pitchFamily="65" charset="-128"/>
                <a:ea typeface="HG行書体" panose="03000609000000000000" pitchFamily="65" charset="-128"/>
              </a:rPr>
              <a:t>六〇〇円</a:t>
            </a:r>
            <a:endParaRPr kumimoji="1" lang="en-US" altLang="ja-JP" sz="4200" dirty="0">
              <a:latin typeface="HG行書体" panose="03000609000000000000" pitchFamily="65" charset="-128"/>
              <a:ea typeface="HG行書体" panose="03000609000000000000" pitchFamily="65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08C5994-6EB9-4954-B051-A8DAA7C8D7FE}"/>
              </a:ext>
            </a:extLst>
          </p:cNvPr>
          <p:cNvSpPr txBox="1"/>
          <p:nvPr/>
        </p:nvSpPr>
        <p:spPr>
          <a:xfrm>
            <a:off x="7298382" y="805143"/>
            <a:ext cx="830997" cy="286232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200" dirty="0" err="1">
                <a:latin typeface="HG行書体" panose="03000609000000000000" pitchFamily="65" charset="-128"/>
                <a:ea typeface="HG行書体" panose="03000609000000000000" pitchFamily="65" charset="-128"/>
              </a:rPr>
              <a:t>たい</a:t>
            </a:r>
            <a:r>
              <a:rPr kumimoji="1" lang="ja-JP" altLang="en-US" sz="4200" dirty="0">
                <a:latin typeface="HG行書体" panose="03000609000000000000" pitchFamily="65" charset="-128"/>
                <a:ea typeface="HG行書体" panose="03000609000000000000" pitchFamily="65" charset="-128"/>
              </a:rPr>
              <a:t>茶漬け	</a:t>
            </a:r>
            <a:endParaRPr kumimoji="1" lang="en-US" altLang="ja-JP" sz="4200" dirty="0">
              <a:latin typeface="HG行書体" panose="03000609000000000000" pitchFamily="65" charset="-128"/>
              <a:ea typeface="HG行書体" panose="03000609000000000000" pitchFamily="65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18A652-3B5E-4401-93DD-973FAA2AE8C3}"/>
              </a:ext>
            </a:extLst>
          </p:cNvPr>
          <p:cNvSpPr txBox="1"/>
          <p:nvPr/>
        </p:nvSpPr>
        <p:spPr>
          <a:xfrm>
            <a:off x="6242578" y="805143"/>
            <a:ext cx="830997" cy="286232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200" dirty="0">
                <a:latin typeface="HG行書体" panose="03000609000000000000" pitchFamily="65" charset="-128"/>
                <a:ea typeface="HG行書体" panose="03000609000000000000" pitchFamily="65" charset="-128"/>
              </a:rPr>
              <a:t>さけ茶漬け	</a:t>
            </a:r>
            <a:endParaRPr kumimoji="1" lang="en-US" altLang="ja-JP" sz="4200" dirty="0">
              <a:latin typeface="HG行書体" panose="03000609000000000000" pitchFamily="65" charset="-128"/>
              <a:ea typeface="HG行書体" panose="03000609000000000000" pitchFamily="65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6D4BE02-47BB-43B1-87F1-0E4E02B58958}"/>
              </a:ext>
            </a:extLst>
          </p:cNvPr>
          <p:cNvSpPr txBox="1"/>
          <p:nvPr/>
        </p:nvSpPr>
        <p:spPr>
          <a:xfrm>
            <a:off x="5177350" y="805143"/>
            <a:ext cx="830997" cy="27853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200" dirty="0">
                <a:latin typeface="HG行書体" panose="03000609000000000000" pitchFamily="65" charset="-128"/>
                <a:ea typeface="HG行書体" panose="03000609000000000000" pitchFamily="65" charset="-128"/>
              </a:rPr>
              <a:t>うめ茶漬け</a:t>
            </a:r>
            <a:endParaRPr kumimoji="1" lang="en-US" altLang="ja-JP" sz="4200" dirty="0">
              <a:latin typeface="HG行書体" panose="03000609000000000000" pitchFamily="65" charset="-128"/>
              <a:ea typeface="HG行書体" panose="03000609000000000000" pitchFamily="65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C4C362B-61F4-42BA-8948-8AFA8E8441C3}"/>
              </a:ext>
            </a:extLst>
          </p:cNvPr>
          <p:cNvSpPr txBox="1"/>
          <p:nvPr/>
        </p:nvSpPr>
        <p:spPr>
          <a:xfrm>
            <a:off x="4112120" y="805144"/>
            <a:ext cx="830997" cy="27853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4200" dirty="0">
                <a:latin typeface="HG行書体" panose="03000609000000000000" pitchFamily="65" charset="-128"/>
                <a:ea typeface="HG行書体" panose="03000609000000000000" pitchFamily="65" charset="-128"/>
              </a:rPr>
              <a:t>のり茶漬け</a:t>
            </a:r>
            <a:endParaRPr kumimoji="1" lang="en-US" altLang="ja-JP" sz="4200" dirty="0">
              <a:latin typeface="HG行書体" panose="03000609000000000000" pitchFamily="65" charset="-128"/>
              <a:ea typeface="HG行書体" panose="03000609000000000000" pitchFamily="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3309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15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HG行書体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 純子</dc:creator>
  <cp:lastModifiedBy>安達 純子</cp:lastModifiedBy>
  <cp:revision>4</cp:revision>
  <dcterms:created xsi:type="dcterms:W3CDTF">2017-09-20T06:24:57Z</dcterms:created>
  <dcterms:modified xsi:type="dcterms:W3CDTF">2017-09-20T06:43:08Z</dcterms:modified>
</cp:coreProperties>
</file>