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9144000" cy="6858000"/>
  <p:defaultTextStyle>
    <a:defPPr>
      <a:defRPr lang="ja-JP"/>
    </a:defPPr>
    <a:lvl1pPr marL="0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00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000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5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0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5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0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5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0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54" y="-72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01150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08550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352553" y="598762"/>
            <a:ext cx="4763045" cy="1276945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58163" y="598762"/>
            <a:ext cx="14042319" cy="1276945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7319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1652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2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0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0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25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0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5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0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5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0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1333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58165" y="3491128"/>
            <a:ext cx="9402681" cy="9877093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712914" y="3491128"/>
            <a:ext cx="9402683" cy="9877093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2381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00" indent="0">
              <a:buNone/>
              <a:defRPr sz="3200" b="1"/>
            </a:lvl2pPr>
            <a:lvl3pPr marL="1475000" indent="0">
              <a:buNone/>
              <a:defRPr sz="2900" b="1"/>
            </a:lvl3pPr>
            <a:lvl4pPr marL="2212501" indent="0">
              <a:buNone/>
              <a:defRPr sz="2500" b="1"/>
            </a:lvl4pPr>
            <a:lvl5pPr marL="2950001" indent="0">
              <a:buNone/>
              <a:defRPr sz="2500" b="1"/>
            </a:lvl5pPr>
            <a:lvl6pPr marL="3687501" indent="0">
              <a:buNone/>
              <a:defRPr sz="2500" b="1"/>
            </a:lvl6pPr>
            <a:lvl7pPr marL="4425001" indent="0">
              <a:buNone/>
              <a:defRPr sz="2500" b="1"/>
            </a:lvl7pPr>
            <a:lvl8pPr marL="5162501" indent="0">
              <a:buNone/>
              <a:defRPr sz="2500" b="1"/>
            </a:lvl8pPr>
            <a:lvl9pPr marL="5900001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1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00" indent="0">
              <a:buNone/>
              <a:defRPr sz="3200" b="1"/>
            </a:lvl2pPr>
            <a:lvl3pPr marL="1475000" indent="0">
              <a:buNone/>
              <a:defRPr sz="2900" b="1"/>
            </a:lvl3pPr>
            <a:lvl4pPr marL="2212501" indent="0">
              <a:buNone/>
              <a:defRPr sz="2500" b="1"/>
            </a:lvl4pPr>
            <a:lvl5pPr marL="2950001" indent="0">
              <a:buNone/>
              <a:defRPr sz="2500" b="1"/>
            </a:lvl5pPr>
            <a:lvl6pPr marL="3687501" indent="0">
              <a:buNone/>
              <a:defRPr sz="2500" b="1"/>
            </a:lvl6pPr>
            <a:lvl7pPr marL="4425001" indent="0">
              <a:buNone/>
              <a:defRPr sz="2500" b="1"/>
            </a:lvl7pPr>
            <a:lvl8pPr marL="5162501" indent="0">
              <a:buNone/>
              <a:defRPr sz="2500" b="1"/>
            </a:lvl8pPr>
            <a:lvl9pPr marL="5900001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1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7886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690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9701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7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7" y="2236698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500" indent="0">
              <a:buNone/>
              <a:defRPr sz="2000"/>
            </a:lvl2pPr>
            <a:lvl3pPr marL="1475000" indent="0">
              <a:buNone/>
              <a:defRPr sz="1600"/>
            </a:lvl3pPr>
            <a:lvl4pPr marL="2212501" indent="0">
              <a:buNone/>
              <a:defRPr sz="1500"/>
            </a:lvl4pPr>
            <a:lvl5pPr marL="2950001" indent="0">
              <a:buNone/>
              <a:defRPr sz="1500"/>
            </a:lvl5pPr>
            <a:lvl6pPr marL="3687501" indent="0">
              <a:buNone/>
              <a:defRPr sz="1500"/>
            </a:lvl6pPr>
            <a:lvl7pPr marL="4425001" indent="0">
              <a:buNone/>
              <a:defRPr sz="1500"/>
            </a:lvl7pPr>
            <a:lvl8pPr marL="5162501" indent="0">
              <a:buNone/>
              <a:defRPr sz="1500"/>
            </a:lvl8pPr>
            <a:lvl9pPr marL="5900001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8990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500" indent="0">
              <a:buNone/>
              <a:defRPr sz="4500"/>
            </a:lvl2pPr>
            <a:lvl3pPr marL="1475000" indent="0">
              <a:buNone/>
              <a:defRPr sz="3900"/>
            </a:lvl3pPr>
            <a:lvl4pPr marL="2212501" indent="0">
              <a:buNone/>
              <a:defRPr sz="3200"/>
            </a:lvl4pPr>
            <a:lvl5pPr marL="2950001" indent="0">
              <a:buNone/>
              <a:defRPr sz="3200"/>
            </a:lvl5pPr>
            <a:lvl6pPr marL="3687501" indent="0">
              <a:buNone/>
              <a:defRPr sz="3200"/>
            </a:lvl6pPr>
            <a:lvl7pPr marL="4425001" indent="0">
              <a:buNone/>
              <a:defRPr sz="3200"/>
            </a:lvl7pPr>
            <a:lvl8pPr marL="5162501" indent="0">
              <a:buNone/>
              <a:defRPr sz="3200"/>
            </a:lvl8pPr>
            <a:lvl9pPr marL="5900001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5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500" indent="0">
              <a:buNone/>
              <a:defRPr sz="2000"/>
            </a:lvl2pPr>
            <a:lvl3pPr marL="1475000" indent="0">
              <a:buNone/>
              <a:defRPr sz="1600"/>
            </a:lvl3pPr>
            <a:lvl4pPr marL="2212501" indent="0">
              <a:buNone/>
              <a:defRPr sz="1500"/>
            </a:lvl4pPr>
            <a:lvl5pPr marL="2950001" indent="0">
              <a:buNone/>
              <a:defRPr sz="1500"/>
            </a:lvl5pPr>
            <a:lvl6pPr marL="3687501" indent="0">
              <a:buNone/>
              <a:defRPr sz="1500"/>
            </a:lvl6pPr>
            <a:lvl7pPr marL="4425001" indent="0">
              <a:buNone/>
              <a:defRPr sz="1500"/>
            </a:lvl7pPr>
            <a:lvl8pPr marL="5162501" indent="0">
              <a:buNone/>
              <a:defRPr sz="1500"/>
            </a:lvl8pPr>
            <a:lvl9pPr marL="5900001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2152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500" tIns="73750" rIns="147500" bIns="7375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7"/>
            <a:ext cx="13611702" cy="7054007"/>
          </a:xfrm>
          <a:prstGeom prst="rect">
            <a:avLst/>
          </a:prstGeom>
        </p:spPr>
        <p:txBody>
          <a:bodyPr vert="horz" lIns="147500" tIns="73750" rIns="147500" bIns="7375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6"/>
            <a:ext cx="3528960" cy="569071"/>
          </a:xfrm>
          <a:prstGeom prst="rect">
            <a:avLst/>
          </a:prstGeom>
        </p:spPr>
        <p:txBody>
          <a:bodyPr vert="horz" lIns="147500" tIns="73750" rIns="147500" bIns="7375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BFB0D-99B5-564A-B4DD-6BBBE80C6750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6"/>
            <a:ext cx="4789302" cy="569071"/>
          </a:xfrm>
          <a:prstGeom prst="rect">
            <a:avLst/>
          </a:prstGeom>
        </p:spPr>
        <p:txBody>
          <a:bodyPr vert="horz" lIns="147500" tIns="73750" rIns="147500" bIns="7375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6"/>
            <a:ext cx="3528960" cy="569071"/>
          </a:xfrm>
          <a:prstGeom prst="rect">
            <a:avLst/>
          </a:prstGeom>
        </p:spPr>
        <p:txBody>
          <a:bodyPr vert="horz" lIns="147500" tIns="73750" rIns="147500" bIns="7375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4154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500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25" indent="-553125" algn="l" defTabSz="737500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438" indent="-460938" algn="l" defTabSz="737500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750" indent="-368750" algn="l" defTabSz="737500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251" indent="-368750" algn="l" defTabSz="737500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751" indent="-368750" algn="l" defTabSz="737500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2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7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2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7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00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000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5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0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5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0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5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0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ムール貝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3" t="4513" r="10155" b="5555"/>
          <a:stretch/>
        </p:blipFill>
        <p:spPr>
          <a:xfrm>
            <a:off x="1" y="1"/>
            <a:ext cx="15128196" cy="1068863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8364634" y="8123566"/>
            <a:ext cx="184666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403175" y="483789"/>
            <a:ext cx="14332881" cy="806306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今月のオススメパスタ</a:t>
            </a:r>
            <a:endParaRPr kumimoji="1" lang="ja-JP" altLang="en-US" sz="4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3652" y="1552146"/>
            <a:ext cx="59254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 smtClean="0"/>
              <a:t>ムール貝とエビの</a:t>
            </a:r>
            <a:endParaRPr kumimoji="1" lang="en-US" altLang="ja-JP" sz="6000" dirty="0" smtClean="0"/>
          </a:p>
          <a:p>
            <a:r>
              <a:rPr lang="ja-JP" altLang="en-US" sz="6000" dirty="0" smtClean="0"/>
              <a:t>アラビアータ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219412" y="9469608"/>
            <a:ext cx="3577121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税込</a:t>
            </a:r>
            <a:r>
              <a:rPr kumimoji="1" lang="en-US" altLang="ja-JP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1,500</a:t>
            </a:r>
            <a:r>
              <a:rPr kumimoji="1" lang="ja-JP" alt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円</a:t>
            </a:r>
            <a:endParaRPr kumimoji="1" lang="en-US" altLang="ja-JP" sz="4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9833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スライド 1</vt:lpstr>
    </vt:vector>
  </TitlesOfParts>
  <Company>株式会社ウィトンズ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tec</cp:lastModifiedBy>
  <cp:revision>6</cp:revision>
  <dcterms:created xsi:type="dcterms:W3CDTF">2015-01-16T06:31:57Z</dcterms:created>
  <dcterms:modified xsi:type="dcterms:W3CDTF">2015-03-12T06:02:18Z</dcterms:modified>
</cp:coreProperties>
</file>