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6858000" cy="10477500"/>
  <p:notesSz cx="6799263" cy="9929813"/>
  <p:defaultTextStyle>
    <a:defPPr>
      <a:defRPr lang="ja-JP"/>
    </a:defPPr>
    <a:lvl1pPr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9" autoAdjust="0"/>
    <p:restoredTop sz="94660" autoAdjust="0"/>
  </p:normalViewPr>
  <p:slideViewPr>
    <p:cSldViewPr snapToGrid="0">
      <p:cViewPr varScale="1">
        <p:scale>
          <a:sx n="98" d="100"/>
          <a:sy n="98" d="100"/>
        </p:scale>
        <p:origin x="-4320" y="-104"/>
      </p:cViewPr>
      <p:guideLst>
        <p:guide orient="horz" pos="3312"/>
        <p:guide pos="216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7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7" name="Rectangle 307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498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DF93EE5C-FDD9-4FE1-A406-1A936868D989}" type="datetimeFigureOut">
              <a:rPr lang="ja-JP" altLang="en-US"/>
              <a:pPr>
                <a:defRPr/>
              </a:pPr>
              <a:t>15/02/25</a:t>
            </a:fld>
            <a:endParaRPr lang="en-US" altLang="ja-JP"/>
          </a:p>
        </p:txBody>
      </p:sp>
      <p:sp>
        <p:nvSpPr>
          <p:cNvPr id="16388" name="Rectangle 3076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9" name="Rectangle 3077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498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ACF4AACF-D9D0-47E6-90DB-CDCEB2B0D87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27055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4D1E6-2513-4869-9F4A-28342C0CBE42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9BC54-A705-4C6F-8599-A0BE040E4AD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26A3A-E557-4B7E-8860-9809661D7A54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9BB0A-4121-4CAA-BA53-E110A9550D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FE719-9FE7-4B6C-BE1E-157848244B75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CBAFA-E800-41A8-A91E-3EB30AD9A59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0D01-8497-4B60-91A4-0C74372A2132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0C0D3-2C16-414F-8D15-813EAFA22BA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E8151-FD0B-45E2-9378-95D0959FD004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5AA64-72CE-4152-838C-423056ED9A0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62BC-8412-44A3-9D78-F672D0E912B7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39515-14F3-4DA0-91F5-6955C115BF3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405A-4A69-4F82-9030-A37824BC83D4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A3809-431C-445E-9355-864676DADB1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704F7-759F-4996-8E6D-431A2CDE96B8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58A4B-7804-4FA4-A577-3FDBCFDF419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FCB18-D53F-48F1-B114-48FAF1FED045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8E673-E926-4020-8AAE-CB063F9B268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ACA29-C1B6-4150-9C15-3734B7E23F4F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629C8-7170-49D1-8131-4DA97D26A53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58C3A-0B0A-4C7E-A824-FB42CE77F1AB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26C13-FEDC-4D33-88ED-00AB7856923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342900" y="419100"/>
            <a:ext cx="617220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342900" y="2444750"/>
            <a:ext cx="6172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 bwMode="auto">
          <a:xfrm>
            <a:off x="342900" y="9712325"/>
            <a:ext cx="16002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A058D3-16D3-4928-A9FC-313948B90D8F}" type="datetimeFigureOut">
              <a:rPr lang="ja-JP" altLang="en-US"/>
              <a:pPr>
                <a:defRPr/>
              </a:pPr>
              <a:t>15/02/25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 bwMode="auto">
          <a:xfrm>
            <a:off x="2343150" y="9712325"/>
            <a:ext cx="2171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 bwMode="auto">
          <a:xfrm>
            <a:off x="4914900" y="9712325"/>
            <a:ext cx="16002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0099049-E076-4D77-AEE7-FD3FCFAC5EC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図形グループ 102"/>
          <p:cNvGrpSpPr/>
          <p:nvPr/>
        </p:nvGrpSpPr>
        <p:grpSpPr>
          <a:xfrm>
            <a:off x="3577970" y="8263086"/>
            <a:ext cx="3069336" cy="1819656"/>
            <a:chOff x="3577970" y="354234"/>
            <a:chExt cx="3069336" cy="1819656"/>
          </a:xfrm>
        </p:grpSpPr>
        <p:pic>
          <p:nvPicPr>
            <p:cNvPr id="121" name="図 120" descr="2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970" y="354234"/>
              <a:ext cx="3069336" cy="1819656"/>
            </a:xfrm>
            <a:prstGeom prst="rect">
              <a:avLst/>
            </a:prstGeom>
          </p:spPr>
        </p:pic>
        <p:pic>
          <p:nvPicPr>
            <p:cNvPr id="122" name="図 1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4038" y="689289"/>
              <a:ext cx="2514600" cy="1028700"/>
            </a:xfrm>
            <a:prstGeom prst="rect">
              <a:avLst/>
            </a:prstGeom>
          </p:spPr>
        </p:pic>
        <p:sp>
          <p:nvSpPr>
            <p:cNvPr id="139" name="正方形/長方形 138"/>
            <p:cNvSpPr/>
            <p:nvPr/>
          </p:nvSpPr>
          <p:spPr>
            <a:xfrm>
              <a:off x="3765425" y="1723588"/>
              <a:ext cx="2603500" cy="311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ja-JP" altLang="en-US" sz="900" dirty="0"/>
                <a:t>住　　所：東京都中央区銀座</a:t>
              </a:r>
              <a:r>
                <a:rPr lang="en-US" altLang="ja-JP" sz="900" dirty="0"/>
                <a:t>0-00-0</a:t>
              </a:r>
              <a:r>
                <a:rPr lang="ja-JP" altLang="en-US" sz="900" dirty="0"/>
                <a:t>銀座とうしば</a:t>
              </a:r>
              <a:r>
                <a:rPr lang="en-US" altLang="ja-JP" sz="900" dirty="0"/>
                <a:t>0F</a:t>
              </a:r>
            </a:p>
            <a:p>
              <a:pPr>
                <a:lnSpc>
                  <a:spcPct val="50000"/>
                </a:lnSpc>
              </a:pPr>
              <a:r>
                <a:rPr lang="ja-JP" altLang="en-US" sz="900" dirty="0"/>
                <a:t>電話番号：</a:t>
              </a:r>
              <a:r>
                <a:rPr lang="en-US" altLang="ja-JP" sz="900" dirty="0"/>
                <a:t>000-000-000</a:t>
              </a:r>
              <a:endParaRPr lang="ja-JP" altLang="en-US" sz="900" dirty="0"/>
            </a:p>
          </p:txBody>
        </p:sp>
        <p:sp>
          <p:nvSpPr>
            <p:cNvPr id="144" name="正方形/長方形 143"/>
            <p:cNvSpPr/>
            <p:nvPr/>
          </p:nvSpPr>
          <p:spPr>
            <a:xfrm>
              <a:off x="3696095" y="465151"/>
              <a:ext cx="1120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/>
                <a:t>アクセスマップ</a:t>
              </a:r>
            </a:p>
          </p:txBody>
        </p:sp>
      </p:grpSp>
      <p:grpSp>
        <p:nvGrpSpPr>
          <p:cNvPr id="98" name="図形グループ 97"/>
          <p:cNvGrpSpPr/>
          <p:nvPr/>
        </p:nvGrpSpPr>
        <p:grpSpPr>
          <a:xfrm>
            <a:off x="3577970" y="6284217"/>
            <a:ext cx="3069336" cy="1819656"/>
            <a:chOff x="3577970" y="354234"/>
            <a:chExt cx="3069336" cy="1819656"/>
          </a:xfrm>
        </p:grpSpPr>
        <p:pic>
          <p:nvPicPr>
            <p:cNvPr id="99" name="図 98" descr="2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970" y="354234"/>
              <a:ext cx="3069336" cy="1819656"/>
            </a:xfrm>
            <a:prstGeom prst="rect">
              <a:avLst/>
            </a:prstGeom>
          </p:spPr>
        </p:pic>
        <p:pic>
          <p:nvPicPr>
            <p:cNvPr id="100" name="図 9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4038" y="689289"/>
              <a:ext cx="2514600" cy="1028700"/>
            </a:xfrm>
            <a:prstGeom prst="rect">
              <a:avLst/>
            </a:prstGeom>
          </p:spPr>
        </p:pic>
        <p:sp>
          <p:nvSpPr>
            <p:cNvPr id="101" name="正方形/長方形 100"/>
            <p:cNvSpPr/>
            <p:nvPr/>
          </p:nvSpPr>
          <p:spPr>
            <a:xfrm>
              <a:off x="3765425" y="1723588"/>
              <a:ext cx="2603500" cy="311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ja-JP" altLang="en-US" sz="900" dirty="0"/>
                <a:t>住　　所：東京都中央区銀座</a:t>
              </a:r>
              <a:r>
                <a:rPr lang="en-US" altLang="ja-JP" sz="900" dirty="0"/>
                <a:t>0-00-0</a:t>
              </a:r>
              <a:r>
                <a:rPr lang="ja-JP" altLang="en-US" sz="900" dirty="0"/>
                <a:t>銀座とうしば</a:t>
              </a:r>
              <a:r>
                <a:rPr lang="en-US" altLang="ja-JP" sz="900" dirty="0"/>
                <a:t>0F</a:t>
              </a:r>
            </a:p>
            <a:p>
              <a:pPr>
                <a:lnSpc>
                  <a:spcPct val="50000"/>
                </a:lnSpc>
              </a:pPr>
              <a:r>
                <a:rPr lang="ja-JP" altLang="en-US" sz="900" dirty="0"/>
                <a:t>電話番号：</a:t>
              </a:r>
              <a:r>
                <a:rPr lang="en-US" altLang="ja-JP" sz="900" dirty="0"/>
                <a:t>000-000-000</a:t>
              </a:r>
              <a:endParaRPr lang="ja-JP" altLang="en-US" sz="900" dirty="0"/>
            </a:p>
          </p:txBody>
        </p:sp>
        <p:sp>
          <p:nvSpPr>
            <p:cNvPr id="102" name="正方形/長方形 101"/>
            <p:cNvSpPr/>
            <p:nvPr/>
          </p:nvSpPr>
          <p:spPr>
            <a:xfrm>
              <a:off x="3696095" y="465151"/>
              <a:ext cx="1120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/>
                <a:t>アクセスマップ</a:t>
              </a:r>
            </a:p>
          </p:txBody>
        </p:sp>
      </p:grpSp>
      <p:grpSp>
        <p:nvGrpSpPr>
          <p:cNvPr id="93" name="図形グループ 92"/>
          <p:cNvGrpSpPr/>
          <p:nvPr/>
        </p:nvGrpSpPr>
        <p:grpSpPr>
          <a:xfrm>
            <a:off x="3577970" y="4310117"/>
            <a:ext cx="3069336" cy="1819656"/>
            <a:chOff x="3577970" y="354234"/>
            <a:chExt cx="3069336" cy="1819656"/>
          </a:xfrm>
        </p:grpSpPr>
        <p:pic>
          <p:nvPicPr>
            <p:cNvPr id="94" name="図 93" descr="2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970" y="354234"/>
              <a:ext cx="3069336" cy="1819656"/>
            </a:xfrm>
            <a:prstGeom prst="rect">
              <a:avLst/>
            </a:prstGeom>
          </p:spPr>
        </p:pic>
        <p:pic>
          <p:nvPicPr>
            <p:cNvPr id="95" name="図 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4038" y="689289"/>
              <a:ext cx="2514600" cy="1028700"/>
            </a:xfrm>
            <a:prstGeom prst="rect">
              <a:avLst/>
            </a:prstGeom>
          </p:spPr>
        </p:pic>
        <p:sp>
          <p:nvSpPr>
            <p:cNvPr id="96" name="正方形/長方形 95"/>
            <p:cNvSpPr/>
            <p:nvPr/>
          </p:nvSpPr>
          <p:spPr>
            <a:xfrm>
              <a:off x="3765425" y="1723588"/>
              <a:ext cx="2603500" cy="311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ja-JP" altLang="en-US" sz="900" dirty="0"/>
                <a:t>住　　所：東京都中央区銀座</a:t>
              </a:r>
              <a:r>
                <a:rPr lang="en-US" altLang="ja-JP" sz="900" dirty="0"/>
                <a:t>0-00-0</a:t>
              </a:r>
              <a:r>
                <a:rPr lang="ja-JP" altLang="en-US" sz="900" dirty="0"/>
                <a:t>銀座とうしば</a:t>
              </a:r>
              <a:r>
                <a:rPr lang="en-US" altLang="ja-JP" sz="900" dirty="0"/>
                <a:t>0F</a:t>
              </a:r>
            </a:p>
            <a:p>
              <a:pPr>
                <a:lnSpc>
                  <a:spcPct val="50000"/>
                </a:lnSpc>
              </a:pPr>
              <a:r>
                <a:rPr lang="ja-JP" altLang="en-US" sz="900" dirty="0"/>
                <a:t>電話番号：</a:t>
              </a:r>
              <a:r>
                <a:rPr lang="en-US" altLang="ja-JP" sz="900" dirty="0"/>
                <a:t>000-000-000</a:t>
              </a:r>
              <a:endParaRPr lang="ja-JP" altLang="en-US" sz="900" dirty="0"/>
            </a:p>
          </p:txBody>
        </p:sp>
        <p:sp>
          <p:nvSpPr>
            <p:cNvPr id="97" name="正方形/長方形 96"/>
            <p:cNvSpPr/>
            <p:nvPr/>
          </p:nvSpPr>
          <p:spPr>
            <a:xfrm>
              <a:off x="3696095" y="465151"/>
              <a:ext cx="1120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/>
                <a:t>アクセスマップ</a:t>
              </a:r>
            </a:p>
          </p:txBody>
        </p:sp>
      </p:grpSp>
      <p:sp>
        <p:nvSpPr>
          <p:cNvPr id="2050" name="Rectangle 101"/>
          <p:cNvSpPr>
            <a:spLocks noChangeArrowheads="1"/>
          </p:cNvSpPr>
          <p:nvPr/>
        </p:nvSpPr>
        <p:spPr bwMode="auto">
          <a:xfrm>
            <a:off x="225425" y="312738"/>
            <a:ext cx="3198813" cy="20685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1" name="Rectangle 1651"/>
          <p:cNvSpPr>
            <a:spLocks noChangeArrowheads="1"/>
          </p:cNvSpPr>
          <p:nvPr/>
        </p:nvSpPr>
        <p:spPr bwMode="auto">
          <a:xfrm>
            <a:off x="3500438" y="303213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2" name="Rectangle 1652"/>
          <p:cNvSpPr>
            <a:spLocks noChangeArrowheads="1"/>
          </p:cNvSpPr>
          <p:nvPr/>
        </p:nvSpPr>
        <p:spPr bwMode="auto">
          <a:xfrm>
            <a:off x="220663" y="2270125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3" name="Rectangle 1653"/>
          <p:cNvSpPr>
            <a:spLocks noChangeArrowheads="1"/>
          </p:cNvSpPr>
          <p:nvPr/>
        </p:nvSpPr>
        <p:spPr bwMode="auto">
          <a:xfrm>
            <a:off x="3489325" y="2270125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4" name="Rectangle 1654"/>
          <p:cNvSpPr>
            <a:spLocks noChangeArrowheads="1"/>
          </p:cNvSpPr>
          <p:nvPr/>
        </p:nvSpPr>
        <p:spPr bwMode="auto">
          <a:xfrm>
            <a:off x="220663" y="4237038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5" name="Rectangle 1655"/>
          <p:cNvSpPr>
            <a:spLocks noChangeArrowheads="1"/>
          </p:cNvSpPr>
          <p:nvPr/>
        </p:nvSpPr>
        <p:spPr bwMode="auto">
          <a:xfrm>
            <a:off x="3501008" y="4158630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6" name="Rectangle 1656"/>
          <p:cNvSpPr>
            <a:spLocks noChangeArrowheads="1"/>
          </p:cNvSpPr>
          <p:nvPr/>
        </p:nvSpPr>
        <p:spPr bwMode="auto">
          <a:xfrm>
            <a:off x="220663" y="6203950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7" name="Rectangle 1657"/>
          <p:cNvSpPr>
            <a:spLocks noChangeArrowheads="1"/>
          </p:cNvSpPr>
          <p:nvPr/>
        </p:nvSpPr>
        <p:spPr bwMode="auto">
          <a:xfrm>
            <a:off x="3489325" y="6203950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8" name="Rectangle 1658"/>
          <p:cNvSpPr>
            <a:spLocks noChangeArrowheads="1"/>
          </p:cNvSpPr>
          <p:nvPr/>
        </p:nvSpPr>
        <p:spPr bwMode="auto">
          <a:xfrm>
            <a:off x="220663" y="8172450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9" name="Rectangle 1659"/>
          <p:cNvSpPr>
            <a:spLocks noChangeArrowheads="1"/>
          </p:cNvSpPr>
          <p:nvPr/>
        </p:nvSpPr>
        <p:spPr bwMode="auto">
          <a:xfrm>
            <a:off x="3489325" y="8172450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7" name="正方形/長方形 56"/>
          <p:cNvSpPr/>
          <p:nvPr/>
        </p:nvSpPr>
        <p:spPr>
          <a:xfrm>
            <a:off x="250452" y="107728"/>
            <a:ext cx="196132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/>
              <a:t>飲食店／ショップカード／</a:t>
            </a:r>
            <a:r>
              <a:rPr lang="en-US" altLang="ja-JP" sz="800" dirty="0"/>
              <a:t>A4</a:t>
            </a:r>
            <a:endParaRPr lang="ja-JP" altLang="en-US" sz="800" dirty="0"/>
          </a:p>
        </p:txBody>
      </p:sp>
      <p:grpSp>
        <p:nvGrpSpPr>
          <p:cNvPr id="10" name="図形グループ 9"/>
          <p:cNvGrpSpPr/>
          <p:nvPr/>
        </p:nvGrpSpPr>
        <p:grpSpPr>
          <a:xfrm>
            <a:off x="3577970" y="354234"/>
            <a:ext cx="3069336" cy="1819656"/>
            <a:chOff x="3577970" y="354234"/>
            <a:chExt cx="3069336" cy="1819656"/>
          </a:xfrm>
        </p:grpSpPr>
        <p:pic>
          <p:nvPicPr>
            <p:cNvPr id="7" name="図 6" descr="2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970" y="354234"/>
              <a:ext cx="3069336" cy="1819656"/>
            </a:xfrm>
            <a:prstGeom prst="rect">
              <a:avLst/>
            </a:prstGeom>
          </p:spPr>
        </p:pic>
        <p:pic>
          <p:nvPicPr>
            <p:cNvPr id="83" name="図 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4038" y="689289"/>
              <a:ext cx="2514600" cy="1028700"/>
            </a:xfrm>
            <a:prstGeom prst="rect">
              <a:avLst/>
            </a:prstGeom>
          </p:spPr>
        </p:pic>
        <p:sp>
          <p:nvSpPr>
            <p:cNvPr id="85" name="正方形/長方形 84"/>
            <p:cNvSpPr/>
            <p:nvPr/>
          </p:nvSpPr>
          <p:spPr>
            <a:xfrm>
              <a:off x="3765425" y="1723588"/>
              <a:ext cx="2603500" cy="311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ja-JP" altLang="en-US" sz="900" dirty="0"/>
                <a:t>住　　所：東京都中央区銀座</a:t>
              </a:r>
              <a:r>
                <a:rPr lang="en-US" altLang="ja-JP" sz="900" dirty="0"/>
                <a:t>0-00-0</a:t>
              </a:r>
              <a:r>
                <a:rPr lang="ja-JP" altLang="en-US" sz="900" dirty="0"/>
                <a:t>銀座とうしば</a:t>
              </a:r>
              <a:r>
                <a:rPr lang="en-US" altLang="ja-JP" sz="900" dirty="0"/>
                <a:t>0F</a:t>
              </a:r>
            </a:p>
            <a:p>
              <a:pPr>
                <a:lnSpc>
                  <a:spcPct val="50000"/>
                </a:lnSpc>
              </a:pPr>
              <a:r>
                <a:rPr lang="ja-JP" altLang="en-US" sz="900" dirty="0"/>
                <a:t>電話番号：</a:t>
              </a:r>
              <a:r>
                <a:rPr lang="en-US" altLang="ja-JP" sz="900" dirty="0"/>
                <a:t>000-000-000</a:t>
              </a:r>
              <a:endParaRPr lang="ja-JP" altLang="en-US" sz="900" dirty="0"/>
            </a:p>
          </p:txBody>
        </p:sp>
        <p:sp>
          <p:nvSpPr>
            <p:cNvPr id="86" name="正方形/長方形 85"/>
            <p:cNvSpPr/>
            <p:nvPr/>
          </p:nvSpPr>
          <p:spPr>
            <a:xfrm>
              <a:off x="3696095" y="465151"/>
              <a:ext cx="1120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/>
                <a:t>アクセスマップ</a:t>
              </a:r>
            </a:p>
          </p:txBody>
        </p:sp>
      </p:grpSp>
      <p:grpSp>
        <p:nvGrpSpPr>
          <p:cNvPr id="88" name="図形グループ 87"/>
          <p:cNvGrpSpPr/>
          <p:nvPr/>
        </p:nvGrpSpPr>
        <p:grpSpPr>
          <a:xfrm>
            <a:off x="3577970" y="2358430"/>
            <a:ext cx="3069336" cy="1819656"/>
            <a:chOff x="3577970" y="354234"/>
            <a:chExt cx="3069336" cy="1819656"/>
          </a:xfrm>
        </p:grpSpPr>
        <p:pic>
          <p:nvPicPr>
            <p:cNvPr id="89" name="図 88" descr="2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970" y="354234"/>
              <a:ext cx="3069336" cy="1819656"/>
            </a:xfrm>
            <a:prstGeom prst="rect">
              <a:avLst/>
            </a:prstGeom>
          </p:spPr>
        </p:pic>
        <p:pic>
          <p:nvPicPr>
            <p:cNvPr id="90" name="図 8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4038" y="689289"/>
              <a:ext cx="2514600" cy="1028700"/>
            </a:xfrm>
            <a:prstGeom prst="rect">
              <a:avLst/>
            </a:prstGeom>
          </p:spPr>
        </p:pic>
        <p:sp>
          <p:nvSpPr>
            <p:cNvPr id="91" name="正方形/長方形 90"/>
            <p:cNvSpPr/>
            <p:nvPr/>
          </p:nvSpPr>
          <p:spPr>
            <a:xfrm>
              <a:off x="3765425" y="1723588"/>
              <a:ext cx="2603500" cy="311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ja-JP" altLang="en-US" sz="900" dirty="0"/>
                <a:t>住　　所：東京都中央区銀座</a:t>
              </a:r>
              <a:r>
                <a:rPr lang="en-US" altLang="ja-JP" sz="900" dirty="0"/>
                <a:t>0-00-0</a:t>
              </a:r>
              <a:r>
                <a:rPr lang="ja-JP" altLang="en-US" sz="900" dirty="0"/>
                <a:t>銀座とうしば</a:t>
              </a:r>
              <a:r>
                <a:rPr lang="en-US" altLang="ja-JP" sz="900" dirty="0"/>
                <a:t>0F</a:t>
              </a:r>
            </a:p>
            <a:p>
              <a:pPr>
                <a:lnSpc>
                  <a:spcPct val="50000"/>
                </a:lnSpc>
              </a:pPr>
              <a:r>
                <a:rPr lang="ja-JP" altLang="en-US" sz="900" dirty="0"/>
                <a:t>電話番号：</a:t>
              </a:r>
              <a:r>
                <a:rPr lang="en-US" altLang="ja-JP" sz="900" dirty="0"/>
                <a:t>000-000-000</a:t>
              </a:r>
              <a:endParaRPr lang="ja-JP" altLang="en-US" sz="900" dirty="0"/>
            </a:p>
          </p:txBody>
        </p:sp>
        <p:sp>
          <p:nvSpPr>
            <p:cNvPr id="92" name="正方形/長方形 91"/>
            <p:cNvSpPr/>
            <p:nvPr/>
          </p:nvSpPr>
          <p:spPr>
            <a:xfrm>
              <a:off x="3696095" y="465151"/>
              <a:ext cx="1120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/>
                <a:t>アクセスマップ</a:t>
              </a:r>
            </a:p>
          </p:txBody>
        </p:sp>
      </p:grpSp>
      <p:grpSp>
        <p:nvGrpSpPr>
          <p:cNvPr id="3" name="図形グループ 2"/>
          <p:cNvGrpSpPr/>
          <p:nvPr/>
        </p:nvGrpSpPr>
        <p:grpSpPr>
          <a:xfrm>
            <a:off x="228600" y="303213"/>
            <a:ext cx="3208338" cy="1943100"/>
            <a:chOff x="228600" y="303213"/>
            <a:chExt cx="3208338" cy="1943100"/>
          </a:xfrm>
        </p:grpSpPr>
        <p:sp>
          <p:nvSpPr>
            <p:cNvPr id="2060" name="Rectangle 1651"/>
            <p:cNvSpPr>
              <a:spLocks noChangeArrowheads="1"/>
            </p:cNvSpPr>
            <p:nvPr/>
          </p:nvSpPr>
          <p:spPr bwMode="auto">
            <a:xfrm>
              <a:off x="228600" y="303213"/>
              <a:ext cx="3208338" cy="19431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6" name="図 5" descr="1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11" y="355543"/>
              <a:ext cx="3069336" cy="1813560"/>
            </a:xfrm>
            <a:prstGeom prst="rect">
              <a:avLst/>
            </a:prstGeom>
          </p:spPr>
        </p:pic>
        <p:pic>
          <p:nvPicPr>
            <p:cNvPr id="60" name="図 5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0880" y="1464090"/>
              <a:ext cx="1790700" cy="190500"/>
            </a:xfrm>
            <a:prstGeom prst="rect">
              <a:avLst/>
            </a:prstGeom>
          </p:spPr>
        </p:pic>
        <p:sp>
          <p:nvSpPr>
            <p:cNvPr id="61" name="正方形/長方形 60"/>
            <p:cNvSpPr/>
            <p:nvPr/>
          </p:nvSpPr>
          <p:spPr>
            <a:xfrm>
              <a:off x="987412" y="1391015"/>
              <a:ext cx="1773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 err="1"/>
                <a:t>www.shop@url.com</a:t>
              </a:r>
              <a:endParaRPr lang="ja-JP" altLang="en-US" sz="1400" dirty="0"/>
            </a:p>
          </p:txBody>
        </p:sp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47" y="796364"/>
              <a:ext cx="1905000" cy="609600"/>
            </a:xfrm>
            <a:prstGeom prst="rect">
              <a:avLst/>
            </a:prstGeom>
          </p:spPr>
        </p:pic>
      </p:grpSp>
      <p:grpSp>
        <p:nvGrpSpPr>
          <p:cNvPr id="84" name="図形グループ 83"/>
          <p:cNvGrpSpPr/>
          <p:nvPr/>
        </p:nvGrpSpPr>
        <p:grpSpPr>
          <a:xfrm>
            <a:off x="228600" y="2299381"/>
            <a:ext cx="3208338" cy="1943100"/>
            <a:chOff x="228600" y="303213"/>
            <a:chExt cx="3208338" cy="1943100"/>
          </a:xfrm>
        </p:grpSpPr>
        <p:sp>
          <p:nvSpPr>
            <p:cNvPr id="87" name="Rectangle 1651"/>
            <p:cNvSpPr>
              <a:spLocks noChangeArrowheads="1"/>
            </p:cNvSpPr>
            <p:nvPr/>
          </p:nvSpPr>
          <p:spPr bwMode="auto">
            <a:xfrm>
              <a:off x="228600" y="303213"/>
              <a:ext cx="3208338" cy="19431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104" name="図 103" descr="1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11" y="355543"/>
              <a:ext cx="3069336" cy="1813560"/>
            </a:xfrm>
            <a:prstGeom prst="rect">
              <a:avLst/>
            </a:prstGeom>
          </p:spPr>
        </p:pic>
        <p:pic>
          <p:nvPicPr>
            <p:cNvPr id="105" name="図 10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0880" y="1464090"/>
              <a:ext cx="1790700" cy="190500"/>
            </a:xfrm>
            <a:prstGeom prst="rect">
              <a:avLst/>
            </a:prstGeom>
          </p:spPr>
        </p:pic>
        <p:sp>
          <p:nvSpPr>
            <p:cNvPr id="106" name="正方形/長方形 105"/>
            <p:cNvSpPr/>
            <p:nvPr/>
          </p:nvSpPr>
          <p:spPr>
            <a:xfrm>
              <a:off x="987412" y="1391015"/>
              <a:ext cx="1773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 err="1"/>
                <a:t>www.shop@url.com</a:t>
              </a:r>
              <a:endParaRPr lang="ja-JP" altLang="en-US" sz="1400" dirty="0"/>
            </a:p>
          </p:txBody>
        </p:sp>
        <p:pic>
          <p:nvPicPr>
            <p:cNvPr id="107" name="図 10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47" y="796364"/>
              <a:ext cx="1905000" cy="609600"/>
            </a:xfrm>
            <a:prstGeom prst="rect">
              <a:avLst/>
            </a:prstGeom>
          </p:spPr>
        </p:pic>
      </p:grpSp>
      <p:grpSp>
        <p:nvGrpSpPr>
          <p:cNvPr id="108" name="図形グループ 107"/>
          <p:cNvGrpSpPr/>
          <p:nvPr/>
        </p:nvGrpSpPr>
        <p:grpSpPr>
          <a:xfrm>
            <a:off x="228600" y="4256556"/>
            <a:ext cx="3208338" cy="1943100"/>
            <a:chOff x="228600" y="303213"/>
            <a:chExt cx="3208338" cy="1943100"/>
          </a:xfrm>
        </p:grpSpPr>
        <p:sp>
          <p:nvSpPr>
            <p:cNvPr id="109" name="Rectangle 1651"/>
            <p:cNvSpPr>
              <a:spLocks noChangeArrowheads="1"/>
            </p:cNvSpPr>
            <p:nvPr/>
          </p:nvSpPr>
          <p:spPr bwMode="auto">
            <a:xfrm>
              <a:off x="228600" y="303213"/>
              <a:ext cx="3208338" cy="19431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110" name="図 109" descr="1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11" y="355543"/>
              <a:ext cx="3069336" cy="1813560"/>
            </a:xfrm>
            <a:prstGeom prst="rect">
              <a:avLst/>
            </a:prstGeom>
          </p:spPr>
        </p:pic>
        <p:pic>
          <p:nvPicPr>
            <p:cNvPr id="111" name="図 1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0880" y="1464090"/>
              <a:ext cx="1790700" cy="190500"/>
            </a:xfrm>
            <a:prstGeom prst="rect">
              <a:avLst/>
            </a:prstGeom>
          </p:spPr>
        </p:pic>
        <p:sp>
          <p:nvSpPr>
            <p:cNvPr id="112" name="正方形/長方形 111"/>
            <p:cNvSpPr/>
            <p:nvPr/>
          </p:nvSpPr>
          <p:spPr>
            <a:xfrm>
              <a:off x="987412" y="1391015"/>
              <a:ext cx="1773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 err="1"/>
                <a:t>www.shop@url.com</a:t>
              </a:r>
              <a:endParaRPr lang="ja-JP" altLang="en-US" sz="1400" dirty="0"/>
            </a:p>
          </p:txBody>
        </p:sp>
        <p:pic>
          <p:nvPicPr>
            <p:cNvPr id="113" name="図 1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47" y="796364"/>
              <a:ext cx="1905000" cy="609600"/>
            </a:xfrm>
            <a:prstGeom prst="rect">
              <a:avLst/>
            </a:prstGeom>
          </p:spPr>
        </p:pic>
      </p:grpSp>
      <p:grpSp>
        <p:nvGrpSpPr>
          <p:cNvPr id="114" name="図形グループ 113"/>
          <p:cNvGrpSpPr/>
          <p:nvPr/>
        </p:nvGrpSpPr>
        <p:grpSpPr>
          <a:xfrm>
            <a:off x="228600" y="6233903"/>
            <a:ext cx="3208338" cy="1943100"/>
            <a:chOff x="228600" y="303213"/>
            <a:chExt cx="3208338" cy="1943100"/>
          </a:xfrm>
        </p:grpSpPr>
        <p:sp>
          <p:nvSpPr>
            <p:cNvPr id="115" name="Rectangle 1651"/>
            <p:cNvSpPr>
              <a:spLocks noChangeArrowheads="1"/>
            </p:cNvSpPr>
            <p:nvPr/>
          </p:nvSpPr>
          <p:spPr bwMode="auto">
            <a:xfrm>
              <a:off x="228600" y="303213"/>
              <a:ext cx="3208338" cy="19431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116" name="図 115" descr="1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11" y="355543"/>
              <a:ext cx="3069336" cy="1813560"/>
            </a:xfrm>
            <a:prstGeom prst="rect">
              <a:avLst/>
            </a:prstGeom>
          </p:spPr>
        </p:pic>
        <p:pic>
          <p:nvPicPr>
            <p:cNvPr id="117" name="図 1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0880" y="1464090"/>
              <a:ext cx="1790700" cy="190500"/>
            </a:xfrm>
            <a:prstGeom prst="rect">
              <a:avLst/>
            </a:prstGeom>
          </p:spPr>
        </p:pic>
        <p:sp>
          <p:nvSpPr>
            <p:cNvPr id="118" name="正方形/長方形 117"/>
            <p:cNvSpPr/>
            <p:nvPr/>
          </p:nvSpPr>
          <p:spPr>
            <a:xfrm>
              <a:off x="987412" y="1391015"/>
              <a:ext cx="1773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 err="1"/>
                <a:t>www.shop@url.com</a:t>
              </a:r>
              <a:endParaRPr lang="ja-JP" altLang="en-US" sz="1400" dirty="0"/>
            </a:p>
          </p:txBody>
        </p:sp>
        <p:pic>
          <p:nvPicPr>
            <p:cNvPr id="119" name="図 1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47" y="796364"/>
              <a:ext cx="1905000" cy="609600"/>
            </a:xfrm>
            <a:prstGeom prst="rect">
              <a:avLst/>
            </a:prstGeom>
          </p:spPr>
        </p:pic>
      </p:grpSp>
      <p:grpSp>
        <p:nvGrpSpPr>
          <p:cNvPr id="120" name="図形グループ 119"/>
          <p:cNvGrpSpPr/>
          <p:nvPr/>
        </p:nvGrpSpPr>
        <p:grpSpPr>
          <a:xfrm>
            <a:off x="228600" y="8216996"/>
            <a:ext cx="3208338" cy="1943100"/>
            <a:chOff x="228600" y="303213"/>
            <a:chExt cx="3208338" cy="1943100"/>
          </a:xfrm>
        </p:grpSpPr>
        <p:sp>
          <p:nvSpPr>
            <p:cNvPr id="123" name="Rectangle 1651"/>
            <p:cNvSpPr>
              <a:spLocks noChangeArrowheads="1"/>
            </p:cNvSpPr>
            <p:nvPr/>
          </p:nvSpPr>
          <p:spPr bwMode="auto">
            <a:xfrm>
              <a:off x="228600" y="303213"/>
              <a:ext cx="3208338" cy="19431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124" name="図 123" descr="1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11" y="355543"/>
              <a:ext cx="3069336" cy="1813560"/>
            </a:xfrm>
            <a:prstGeom prst="rect">
              <a:avLst/>
            </a:prstGeom>
          </p:spPr>
        </p:pic>
        <p:pic>
          <p:nvPicPr>
            <p:cNvPr id="125" name="図 1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0880" y="1464090"/>
              <a:ext cx="1790700" cy="190500"/>
            </a:xfrm>
            <a:prstGeom prst="rect">
              <a:avLst/>
            </a:prstGeom>
          </p:spPr>
        </p:pic>
        <p:sp>
          <p:nvSpPr>
            <p:cNvPr id="126" name="正方形/長方形 125"/>
            <p:cNvSpPr/>
            <p:nvPr/>
          </p:nvSpPr>
          <p:spPr>
            <a:xfrm>
              <a:off x="987412" y="1391015"/>
              <a:ext cx="1773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 err="1"/>
                <a:t>www.shop@url.com</a:t>
              </a:r>
              <a:endParaRPr lang="ja-JP" altLang="en-US" sz="1400" dirty="0"/>
            </a:p>
          </p:txBody>
        </p:sp>
        <p:pic>
          <p:nvPicPr>
            <p:cNvPr id="127" name="図 1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47" y="796364"/>
              <a:ext cx="1905000" cy="609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30</Words>
  <Application>Microsoft Macintosh PowerPoint</Application>
  <PresentationFormat>ユーザー設定</PresentationFormat>
  <Paragraphs>21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knemoto</dc:creator>
  <cp:lastModifiedBy>佐藤 隆人</cp:lastModifiedBy>
  <cp:revision>172</cp:revision>
  <dcterms:created xsi:type="dcterms:W3CDTF">2008-12-24T07:28:38Z</dcterms:created>
  <dcterms:modified xsi:type="dcterms:W3CDTF">2015-02-25T02:04:27Z</dcterms:modified>
</cp:coreProperties>
</file>