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22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986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69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615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87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473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82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21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573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475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65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80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A5641-68B7-42F1-A7DE-A504617F11E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40787-248E-4D28-B67E-8730C799C4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335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1"/>
            <a:ext cx="7559675" cy="1068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60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1</cp:revision>
  <dcterms:created xsi:type="dcterms:W3CDTF">2017-02-28T05:34:49Z</dcterms:created>
  <dcterms:modified xsi:type="dcterms:W3CDTF">2017-02-28T05:35:38Z</dcterms:modified>
</cp:coreProperties>
</file>