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124113" cy="10688638"/>
  <p:notesSz cx="9144000" cy="6858000"/>
  <p:defaultTextStyle>
    <a:defPPr>
      <a:defRPr lang="ja-JP"/>
    </a:defPPr>
    <a:lvl1pPr marL="0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500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5000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501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50001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501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5001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501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900001" algn="l" defTabSz="73750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20" y="-156"/>
      </p:cViewPr>
      <p:guideLst>
        <p:guide orient="horz" pos="3367"/>
        <p:guide pos="47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4309" y="3320407"/>
            <a:ext cx="12855496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617" y="6056895"/>
            <a:ext cx="10586879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011500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085508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352553" y="598762"/>
            <a:ext cx="4763045" cy="12769459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58163" y="598762"/>
            <a:ext cx="14042319" cy="12769459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773190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816523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4701" y="6868441"/>
            <a:ext cx="12855496" cy="2122882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94701" y="4530302"/>
            <a:ext cx="12855496" cy="2338139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0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0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250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00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50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00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50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00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313337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58165" y="3491128"/>
            <a:ext cx="9402681" cy="9877093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712914" y="3491128"/>
            <a:ext cx="9402683" cy="9877093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423811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392573"/>
            <a:ext cx="6682443" cy="997111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00" indent="0">
              <a:buNone/>
              <a:defRPr sz="3200" b="1"/>
            </a:lvl2pPr>
            <a:lvl3pPr marL="1475000" indent="0">
              <a:buNone/>
              <a:defRPr sz="2900" b="1"/>
            </a:lvl3pPr>
            <a:lvl4pPr marL="2212501" indent="0">
              <a:buNone/>
              <a:defRPr sz="2500" b="1"/>
            </a:lvl4pPr>
            <a:lvl5pPr marL="2950001" indent="0">
              <a:buNone/>
              <a:defRPr sz="2500" b="1"/>
            </a:lvl5pPr>
            <a:lvl6pPr marL="3687501" indent="0">
              <a:buNone/>
              <a:defRPr sz="2500" b="1"/>
            </a:lvl6pPr>
            <a:lvl7pPr marL="4425001" indent="0">
              <a:buNone/>
              <a:defRPr sz="2500" b="1"/>
            </a:lvl7pPr>
            <a:lvl8pPr marL="5162501" indent="0">
              <a:buNone/>
              <a:defRPr sz="2500" b="1"/>
            </a:lvl8pPr>
            <a:lvl9pPr marL="5900001" indent="0">
              <a:buNone/>
              <a:defRPr sz="2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6206" y="3389684"/>
            <a:ext cx="6682443" cy="6158339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82841" y="2392573"/>
            <a:ext cx="6685068" cy="997111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00" indent="0">
              <a:buNone/>
              <a:defRPr sz="3200" b="1"/>
            </a:lvl2pPr>
            <a:lvl3pPr marL="1475000" indent="0">
              <a:buNone/>
              <a:defRPr sz="2900" b="1"/>
            </a:lvl3pPr>
            <a:lvl4pPr marL="2212501" indent="0">
              <a:buNone/>
              <a:defRPr sz="2500" b="1"/>
            </a:lvl4pPr>
            <a:lvl5pPr marL="2950001" indent="0">
              <a:buNone/>
              <a:defRPr sz="2500" b="1"/>
            </a:lvl5pPr>
            <a:lvl6pPr marL="3687501" indent="0">
              <a:buNone/>
              <a:defRPr sz="2500" b="1"/>
            </a:lvl6pPr>
            <a:lvl7pPr marL="4425001" indent="0">
              <a:buNone/>
              <a:defRPr sz="2500" b="1"/>
            </a:lvl7pPr>
            <a:lvl8pPr marL="5162501" indent="0">
              <a:buNone/>
              <a:defRPr sz="2500" b="1"/>
            </a:lvl8pPr>
            <a:lvl9pPr marL="5900001" indent="0">
              <a:buNone/>
              <a:defRPr sz="2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82841" y="3389684"/>
            <a:ext cx="6685068" cy="6158339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2015/1/28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78864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2015/1/28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56900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2015/1/28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497017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207" y="425566"/>
            <a:ext cx="4975729" cy="181113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13108" y="425567"/>
            <a:ext cx="8454799" cy="91224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6207" y="2236698"/>
            <a:ext cx="4975729" cy="7311326"/>
          </a:xfrm>
        </p:spPr>
        <p:txBody>
          <a:bodyPr/>
          <a:lstStyle>
            <a:lvl1pPr marL="0" indent="0">
              <a:buNone/>
              <a:defRPr sz="2300"/>
            </a:lvl1pPr>
            <a:lvl2pPr marL="737500" indent="0">
              <a:buNone/>
              <a:defRPr sz="2000"/>
            </a:lvl2pPr>
            <a:lvl3pPr marL="1475000" indent="0">
              <a:buNone/>
              <a:defRPr sz="1600"/>
            </a:lvl3pPr>
            <a:lvl4pPr marL="2212501" indent="0">
              <a:buNone/>
              <a:defRPr sz="1500"/>
            </a:lvl4pPr>
            <a:lvl5pPr marL="2950001" indent="0">
              <a:buNone/>
              <a:defRPr sz="1500"/>
            </a:lvl5pPr>
            <a:lvl6pPr marL="3687501" indent="0">
              <a:buNone/>
              <a:defRPr sz="1500"/>
            </a:lvl6pPr>
            <a:lvl7pPr marL="4425001" indent="0">
              <a:buNone/>
              <a:defRPr sz="1500"/>
            </a:lvl7pPr>
            <a:lvl8pPr marL="5162501" indent="0">
              <a:buNone/>
              <a:defRPr sz="1500"/>
            </a:lvl8pPr>
            <a:lvl9pPr marL="5900001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98990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4432" y="7482047"/>
            <a:ext cx="9074468" cy="88329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64432" y="955049"/>
            <a:ext cx="9074468" cy="6413183"/>
          </a:xfrm>
        </p:spPr>
        <p:txBody>
          <a:bodyPr/>
          <a:lstStyle>
            <a:lvl1pPr marL="0" indent="0">
              <a:buNone/>
              <a:defRPr sz="5200"/>
            </a:lvl1pPr>
            <a:lvl2pPr marL="737500" indent="0">
              <a:buNone/>
              <a:defRPr sz="4500"/>
            </a:lvl2pPr>
            <a:lvl3pPr marL="1475000" indent="0">
              <a:buNone/>
              <a:defRPr sz="3900"/>
            </a:lvl3pPr>
            <a:lvl4pPr marL="2212501" indent="0">
              <a:buNone/>
              <a:defRPr sz="3200"/>
            </a:lvl4pPr>
            <a:lvl5pPr marL="2950001" indent="0">
              <a:buNone/>
              <a:defRPr sz="3200"/>
            </a:lvl5pPr>
            <a:lvl6pPr marL="3687501" indent="0">
              <a:buNone/>
              <a:defRPr sz="3200"/>
            </a:lvl6pPr>
            <a:lvl7pPr marL="4425001" indent="0">
              <a:buNone/>
              <a:defRPr sz="3200"/>
            </a:lvl7pPr>
            <a:lvl8pPr marL="5162501" indent="0">
              <a:buNone/>
              <a:defRPr sz="3200"/>
            </a:lvl8pPr>
            <a:lvl9pPr marL="5900001" indent="0">
              <a:buNone/>
              <a:defRPr sz="3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4432" y="8365345"/>
            <a:ext cx="9074468" cy="1254430"/>
          </a:xfrm>
        </p:spPr>
        <p:txBody>
          <a:bodyPr/>
          <a:lstStyle>
            <a:lvl1pPr marL="0" indent="0">
              <a:buNone/>
              <a:defRPr sz="2300"/>
            </a:lvl1pPr>
            <a:lvl2pPr marL="737500" indent="0">
              <a:buNone/>
              <a:defRPr sz="2000"/>
            </a:lvl2pPr>
            <a:lvl3pPr marL="1475000" indent="0">
              <a:buNone/>
              <a:defRPr sz="1600"/>
            </a:lvl3pPr>
            <a:lvl4pPr marL="2212501" indent="0">
              <a:buNone/>
              <a:defRPr sz="1500"/>
            </a:lvl4pPr>
            <a:lvl5pPr marL="2950001" indent="0">
              <a:buNone/>
              <a:defRPr sz="1500"/>
            </a:lvl5pPr>
            <a:lvl6pPr marL="3687501" indent="0">
              <a:buNone/>
              <a:defRPr sz="1500"/>
            </a:lvl6pPr>
            <a:lvl7pPr marL="4425001" indent="0">
              <a:buNone/>
              <a:defRPr sz="1500"/>
            </a:lvl7pPr>
            <a:lvl8pPr marL="5162501" indent="0">
              <a:buNone/>
              <a:defRPr sz="1500"/>
            </a:lvl8pPr>
            <a:lvl9pPr marL="5900001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B0D-99B5-564A-B4DD-6BBBE80C6750}" type="datetimeFigureOut">
              <a:rPr kumimoji="1" lang="ja-JP" altLang="en-US" smtClean="0"/>
              <a:pPr/>
              <a:t>2015/1/28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721527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  <a:prstGeom prst="rect">
            <a:avLst/>
          </a:prstGeom>
        </p:spPr>
        <p:txBody>
          <a:bodyPr vert="horz" lIns="147500" tIns="73750" rIns="147500" bIns="7375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494017"/>
            <a:ext cx="13611702" cy="7054007"/>
          </a:xfrm>
          <a:prstGeom prst="rect">
            <a:avLst/>
          </a:prstGeom>
        </p:spPr>
        <p:txBody>
          <a:bodyPr vert="horz" lIns="147500" tIns="73750" rIns="147500" bIns="7375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56206" y="9906786"/>
            <a:ext cx="3528960" cy="569071"/>
          </a:xfrm>
          <a:prstGeom prst="rect">
            <a:avLst/>
          </a:prstGeom>
        </p:spPr>
        <p:txBody>
          <a:bodyPr vert="horz" lIns="147500" tIns="73750" rIns="147500" bIns="7375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BFB0D-99B5-564A-B4DD-6BBBE80C6750}" type="datetimeFigureOut">
              <a:rPr kumimoji="1" lang="ja-JP" altLang="en-US" smtClean="0"/>
              <a:pPr/>
              <a:t>2015/1/28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167406" y="9906786"/>
            <a:ext cx="4789302" cy="569071"/>
          </a:xfrm>
          <a:prstGeom prst="rect">
            <a:avLst/>
          </a:prstGeom>
        </p:spPr>
        <p:txBody>
          <a:bodyPr vert="horz" lIns="147500" tIns="73750" rIns="147500" bIns="7375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838948" y="9906786"/>
            <a:ext cx="3528960" cy="569071"/>
          </a:xfrm>
          <a:prstGeom prst="rect">
            <a:avLst/>
          </a:prstGeom>
        </p:spPr>
        <p:txBody>
          <a:bodyPr vert="horz" lIns="147500" tIns="73750" rIns="147500" bIns="7375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6D006-8141-0A40-9508-F8A763D1C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841544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7500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25" indent="-553125" algn="l" defTabSz="737500" rtl="0" eaLnBrk="1" latinLnBrk="0" hangingPunct="1">
        <a:spcBef>
          <a:spcPct val="20000"/>
        </a:spcBef>
        <a:buFont typeface="Arial"/>
        <a:buChar char="•"/>
        <a:defRPr kumimoji="1"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438" indent="-460938" algn="l" defTabSz="737500" rtl="0" eaLnBrk="1" latinLnBrk="0" hangingPunct="1">
        <a:spcBef>
          <a:spcPct val="20000"/>
        </a:spcBef>
        <a:buFont typeface="Arial"/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750" indent="-368750" algn="l" defTabSz="737500" rtl="0" eaLnBrk="1" latinLnBrk="0" hangingPunct="1">
        <a:spcBef>
          <a:spcPct val="20000"/>
        </a:spcBef>
        <a:buFont typeface="Arial"/>
        <a:buChar char="•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251" indent="-368750" algn="l" defTabSz="737500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751" indent="-368750" algn="l" defTabSz="737500" rtl="0" eaLnBrk="1" latinLnBrk="0" hangingPunct="1">
        <a:spcBef>
          <a:spcPct val="20000"/>
        </a:spcBef>
        <a:buFont typeface="Arial"/>
        <a:buChar char="»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251" indent="-368750" algn="l" defTabSz="7375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3751" indent="-368750" algn="l" defTabSz="7375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251" indent="-368750" algn="l" defTabSz="7375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8751" indent="-368750" algn="l" defTabSz="7375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00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000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501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001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501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001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501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001" algn="l" defTabSz="73750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催事場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198224" cy="10688638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975204" y="542079"/>
            <a:ext cx="1228436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800" dirty="0" smtClean="0">
                <a:solidFill>
                  <a:schemeClr val="bg1">
                    <a:lumMod val="95000"/>
                  </a:schemeClr>
                </a:solidFill>
                <a:latin typeface="Apple Chancery"/>
                <a:cs typeface="Apple Chancery"/>
              </a:rPr>
              <a:t>Happy Wedding</a:t>
            </a:r>
            <a:endParaRPr kumimoji="1" lang="ja-JP" altLang="en-US" sz="13800" dirty="0">
              <a:solidFill>
                <a:schemeClr val="bg1">
                  <a:lumMod val="95000"/>
                </a:schemeClr>
              </a:solidFill>
              <a:latin typeface="Apple Chancery"/>
              <a:cs typeface="Apple Chancery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13451" y="3453818"/>
            <a:ext cx="1151614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500" b="1" dirty="0" smtClean="0">
                <a:solidFill>
                  <a:srgbClr val="F2F2F2"/>
                </a:solidFill>
                <a:latin typeface="+mj-ea"/>
                <a:ea typeface="+mj-ea"/>
              </a:rPr>
              <a:t>結婚式２次会会場</a:t>
            </a:r>
            <a:endParaRPr kumimoji="1" lang="ja-JP" altLang="en-US" sz="11500" b="1" dirty="0">
              <a:solidFill>
                <a:srgbClr val="F2F2F2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08722" y="6117749"/>
            <a:ext cx="795637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800" spc="300" dirty="0" smtClean="0">
                <a:solidFill>
                  <a:srgbClr val="F2F2F2"/>
                </a:solidFill>
              </a:rPr>
              <a:t>鈴木様</a:t>
            </a:r>
            <a:r>
              <a:rPr kumimoji="1" lang="en-US" altLang="ja-JP" sz="8800" spc="300" dirty="0" smtClean="0">
                <a:solidFill>
                  <a:srgbClr val="F2F2F2"/>
                </a:solidFill>
              </a:rPr>
              <a:t>&amp;</a:t>
            </a:r>
            <a:r>
              <a:rPr kumimoji="1" lang="ja-JP" altLang="en-US" sz="8800" spc="300" dirty="0" smtClean="0">
                <a:solidFill>
                  <a:srgbClr val="F2F2F2"/>
                </a:solidFill>
              </a:rPr>
              <a:t>佐藤様</a:t>
            </a:r>
            <a:endParaRPr kumimoji="1" lang="ja-JP" altLang="en-US" sz="8800" spc="300" dirty="0">
              <a:solidFill>
                <a:srgbClr val="F2F2F2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52504" y="8363505"/>
            <a:ext cx="76979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dirty="0" smtClean="0">
                <a:solidFill>
                  <a:srgbClr val="F2F2F2"/>
                </a:solidFill>
              </a:rPr>
              <a:t>３月４日　２０時</a:t>
            </a:r>
            <a:r>
              <a:rPr kumimoji="1" lang="en-US" altLang="ja-JP" sz="6000" dirty="0" smtClean="0">
                <a:solidFill>
                  <a:srgbClr val="F2F2F2"/>
                </a:solidFill>
              </a:rPr>
              <a:t>〜</a:t>
            </a:r>
            <a:r>
              <a:rPr kumimoji="1" lang="ja-JP" altLang="en-US" sz="6000" dirty="0" smtClean="0">
                <a:solidFill>
                  <a:srgbClr val="F2F2F2"/>
                </a:solidFill>
              </a:rPr>
              <a:t>２２時</a:t>
            </a:r>
            <a:endParaRPr kumimoji="1" lang="ja-JP" altLang="en-US" sz="60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79833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12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スライド 1</vt:lpstr>
    </vt:vector>
  </TitlesOfParts>
  <Company>株式会社ウィトンズ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tec</cp:lastModifiedBy>
  <cp:revision>5</cp:revision>
  <dcterms:created xsi:type="dcterms:W3CDTF">2015-01-16T06:31:57Z</dcterms:created>
  <dcterms:modified xsi:type="dcterms:W3CDTF">2015-01-28T01:26:51Z</dcterms:modified>
</cp:coreProperties>
</file>