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CCFF"/>
    <a:srgbClr val="FF5050"/>
    <a:srgbClr val="E60012"/>
    <a:srgbClr val="5C6368"/>
    <a:srgbClr val="10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1284" y="54"/>
      </p:cViewPr>
      <p:guideLst>
        <p:guide orient="horz" pos="3368"/>
        <p:guide pos="23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1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2"/>
            <a:ext cx="1842671" cy="912269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3" y="428172"/>
            <a:ext cx="5402018" cy="912269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3" y="6870483"/>
            <a:ext cx="6425724" cy="2123513"/>
          </a:xfrm>
        </p:spPr>
        <p:txBody>
          <a:bodyPr anchor="t"/>
          <a:lstStyle>
            <a:lvl1pPr algn="l">
              <a:defRPr sz="383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3" y="4531648"/>
            <a:ext cx="6425724" cy="2338833"/>
          </a:xfrm>
        </p:spPr>
        <p:txBody>
          <a:bodyPr anchor="b"/>
          <a:lstStyle>
            <a:lvl1pPr marL="0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1pPr>
            <a:lvl2pPr marL="437815" indent="0">
              <a:buNone/>
              <a:defRPr sz="1724">
                <a:solidFill>
                  <a:schemeClr val="tx1">
                    <a:tint val="75000"/>
                  </a:schemeClr>
                </a:solidFill>
              </a:defRPr>
            </a:lvl2pPr>
            <a:lvl3pPr marL="875629" indent="0">
              <a:buNone/>
              <a:defRPr sz="1532">
                <a:solidFill>
                  <a:schemeClr val="tx1">
                    <a:tint val="75000"/>
                  </a:schemeClr>
                </a:solidFill>
              </a:defRPr>
            </a:lvl3pPr>
            <a:lvl4pPr marL="131344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4pPr>
            <a:lvl5pPr marL="1751259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5pPr>
            <a:lvl6pPr marL="218907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6pPr>
            <a:lvl7pPr marL="262688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7pPr>
            <a:lvl8pPr marL="3064703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8pPr>
            <a:lvl9pPr marL="350251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4"/>
            <a:ext cx="3341482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5"/>
            <a:ext cx="4226068" cy="9125167"/>
          </a:xfrm>
        </p:spPr>
        <p:txBody>
          <a:bodyPr/>
          <a:lstStyle>
            <a:lvl1pPr>
              <a:defRPr sz="3064"/>
            </a:lvl1pPr>
            <a:lvl2pPr>
              <a:defRPr sz="2681"/>
            </a:lvl2pPr>
            <a:lvl3pPr>
              <a:defRPr sz="2298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4" y="2237363"/>
            <a:ext cx="2487081" cy="7313498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064"/>
            </a:lvl1pPr>
            <a:lvl2pPr marL="437815" indent="0">
              <a:buNone/>
              <a:defRPr sz="2681"/>
            </a:lvl2pPr>
            <a:lvl3pPr marL="875629" indent="0">
              <a:buNone/>
              <a:defRPr sz="2298"/>
            </a:lvl3pPr>
            <a:lvl4pPr marL="1313444" indent="0">
              <a:buNone/>
              <a:defRPr sz="1915"/>
            </a:lvl4pPr>
            <a:lvl5pPr marL="1751259" indent="0">
              <a:buNone/>
              <a:defRPr sz="1915"/>
            </a:lvl5pPr>
            <a:lvl6pPr marL="2189074" indent="0">
              <a:buNone/>
              <a:defRPr sz="1915"/>
            </a:lvl6pPr>
            <a:lvl7pPr marL="2626888" indent="0">
              <a:buNone/>
              <a:defRPr sz="1915"/>
            </a:lvl7pPr>
            <a:lvl8pPr marL="3064703" indent="0">
              <a:buNone/>
              <a:defRPr sz="1915"/>
            </a:lvl8pPr>
            <a:lvl9pPr marL="3502518" indent="0">
              <a:buNone/>
              <a:defRPr sz="191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30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815" rtl="0" eaLnBrk="1" latinLnBrk="0" hangingPunct="1">
        <a:spcBef>
          <a:spcPct val="0"/>
        </a:spcBef>
        <a:buNone/>
        <a:defRPr kumimoji="1" sz="4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361" indent="-328361" algn="l" defTabSz="437815" rtl="0" eaLnBrk="1" latinLnBrk="0" hangingPunct="1">
        <a:spcBef>
          <a:spcPct val="20000"/>
        </a:spcBef>
        <a:buFont typeface="Arial"/>
        <a:buChar char="•"/>
        <a:defRPr kumimoji="1" sz="3064" kern="1200">
          <a:solidFill>
            <a:schemeClr val="tx1"/>
          </a:solidFill>
          <a:latin typeface="+mn-lt"/>
          <a:ea typeface="+mn-ea"/>
          <a:cs typeface="+mn-cs"/>
        </a:defRPr>
      </a:lvl1pPr>
      <a:lvl2pPr marL="711449" indent="-273634" algn="l" defTabSz="437815" rtl="0" eaLnBrk="1" latinLnBrk="0" hangingPunct="1">
        <a:spcBef>
          <a:spcPct val="20000"/>
        </a:spcBef>
        <a:buFont typeface="Arial"/>
        <a:buChar char="–"/>
        <a:defRPr kumimoji="1" sz="2681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indent="-218907" algn="l" defTabSz="437815" rtl="0" eaLnBrk="1" latinLnBrk="0" hangingPunct="1">
        <a:spcBef>
          <a:spcPct val="20000"/>
        </a:spcBef>
        <a:buFont typeface="Arial"/>
        <a:buChar char="•"/>
        <a:defRPr kumimoji="1" sz="2298" kern="1200">
          <a:solidFill>
            <a:schemeClr val="tx1"/>
          </a:solidFill>
          <a:latin typeface="+mn-lt"/>
          <a:ea typeface="+mn-ea"/>
          <a:cs typeface="+mn-cs"/>
        </a:defRPr>
      </a:lvl3pPr>
      <a:lvl4pPr marL="1532352" indent="-218907" algn="l" defTabSz="437815" rtl="0" eaLnBrk="1" latinLnBrk="0" hangingPunct="1">
        <a:spcBef>
          <a:spcPct val="20000"/>
        </a:spcBef>
        <a:buFont typeface="Arial"/>
        <a:buChar char="–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4pPr>
      <a:lvl5pPr marL="1970166" indent="-218907" algn="l" defTabSz="437815" rtl="0" eaLnBrk="1" latinLnBrk="0" hangingPunct="1">
        <a:spcBef>
          <a:spcPct val="20000"/>
        </a:spcBef>
        <a:buFont typeface="Arial"/>
        <a:buChar char="»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5pPr>
      <a:lvl6pPr marL="2407981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6pPr>
      <a:lvl7pPr marL="2845796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7pPr>
      <a:lvl8pPr marL="3283610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8pPr>
      <a:lvl9pPr marL="3721425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1pPr>
      <a:lvl2pPr marL="437815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2pPr>
      <a:lvl3pPr marL="87562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3pPr>
      <a:lvl4pPr marL="131344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4pPr>
      <a:lvl5pPr marL="175125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5pPr>
      <a:lvl6pPr marL="218907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6pPr>
      <a:lvl7pPr marL="262688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7pPr>
      <a:lvl8pPr marL="3064703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8pPr>
      <a:lvl9pPr marL="350251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7559675" cy="10691814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1240931" y="5058308"/>
            <a:ext cx="5878049" cy="646331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dist"/>
            <a:r>
              <a:rPr kumimoji="1" lang="ja-JP" altLang="en-US" sz="3600" dirty="0" smtClean="0">
                <a:solidFill>
                  <a:srgbClr val="FF0000"/>
                </a:solidFill>
                <a:latin typeface="小塚明朝 Pro H" panose="02020A00000000000000" pitchFamily="18" charset="-128"/>
                <a:ea typeface="小塚明朝 Pro H" panose="02020A00000000000000" pitchFamily="18" charset="-128"/>
              </a:rPr>
              <a:t>いつまでも元気でいてね</a:t>
            </a:r>
            <a:endParaRPr kumimoji="1" lang="ja-JP" altLang="en-US" sz="3600" dirty="0">
              <a:solidFill>
                <a:srgbClr val="FF0000"/>
              </a:solidFill>
              <a:latin typeface="小塚明朝 Pro H" panose="02020A00000000000000" pitchFamily="18" charset="-128"/>
              <a:ea typeface="小塚明朝 Pro H" panose="02020A00000000000000" pitchFamily="18" charset="-128"/>
            </a:endParaRPr>
          </a:p>
        </p:txBody>
      </p:sp>
      <p:sp>
        <p:nvSpPr>
          <p:cNvPr id="3" name="円/楕円 2"/>
          <p:cNvSpPr/>
          <p:nvPr/>
        </p:nvSpPr>
        <p:spPr>
          <a:xfrm>
            <a:off x="605780" y="520966"/>
            <a:ext cx="1472243" cy="1472243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21383" y="859673"/>
            <a:ext cx="14062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400" dirty="0" smtClean="0">
                <a:solidFill>
                  <a:schemeClr val="bg1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9</a:t>
            </a:r>
            <a:r>
              <a:rPr kumimoji="1" lang="ja-JP" altLang="en-US" sz="5400" dirty="0" smtClean="0">
                <a:solidFill>
                  <a:schemeClr val="bg1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月</a:t>
            </a:r>
            <a:endParaRPr kumimoji="1" lang="ja-JP" altLang="en-US" sz="5400" dirty="0">
              <a:solidFill>
                <a:schemeClr val="bg1"/>
              </a:solidFill>
              <a:latin typeface="小塚ゴシック Pro H" panose="020B0800000000000000" pitchFamily="34" charset="-128"/>
              <a:ea typeface="小塚ゴシック Pro H" panose="020B0800000000000000" pitchFamily="34" charset="-128"/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1915812" y="963380"/>
            <a:ext cx="3611100" cy="116448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" name="グループ化 6"/>
          <p:cNvGrpSpPr/>
          <p:nvPr/>
        </p:nvGrpSpPr>
        <p:grpSpPr>
          <a:xfrm>
            <a:off x="2199154" y="1264897"/>
            <a:ext cx="3189735" cy="707886"/>
            <a:chOff x="-5126000" y="2382391"/>
            <a:chExt cx="3189735" cy="707886"/>
          </a:xfrm>
        </p:grpSpPr>
        <p:sp>
          <p:nvSpPr>
            <p:cNvPr id="30" name="テキスト ボックス 29"/>
            <p:cNvSpPr txBox="1"/>
            <p:nvPr/>
          </p:nvSpPr>
          <p:spPr>
            <a:xfrm>
              <a:off x="-5126000" y="2382391"/>
              <a:ext cx="113735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4000" dirty="0" smtClean="0">
                  <a:solidFill>
                    <a:schemeClr val="accent6">
                      <a:lumMod val="75000"/>
                    </a:schemeClr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第</a:t>
              </a:r>
              <a:r>
                <a:rPr lang="en-US" altLang="ja-JP" sz="4000" dirty="0" smtClean="0">
                  <a:solidFill>
                    <a:schemeClr val="accent6">
                      <a:lumMod val="75000"/>
                    </a:schemeClr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3</a:t>
              </a:r>
              <a:endParaRPr kumimoji="1" lang="ja-JP" altLang="en-US" sz="4000" dirty="0">
                <a:solidFill>
                  <a:schemeClr val="accent6">
                    <a:lumMod val="75000"/>
                  </a:schemeClr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-4268112" y="2382391"/>
              <a:ext cx="233184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4000" dirty="0" smtClean="0"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月曜</a:t>
              </a:r>
              <a:r>
                <a:rPr kumimoji="1" lang="ja-JP" altLang="en-US" sz="4000" dirty="0" smtClean="0"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日は</a:t>
              </a:r>
              <a:endParaRPr kumimoji="1" lang="ja-JP" altLang="en-US" sz="4000" dirty="0">
                <a:latin typeface="小塚ゴシック Pro H" panose="020B0800000000000000" pitchFamily="34" charset="-128"/>
                <a:ea typeface="小塚ゴシック Pro H" panose="020B0800000000000000" pitchFamily="34" charset="-128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361950" y="2382391"/>
            <a:ext cx="6858000" cy="1938992"/>
            <a:chOff x="-7748373" y="6391299"/>
            <a:chExt cx="6858000" cy="1938992"/>
          </a:xfrm>
        </p:grpSpPr>
        <p:sp>
          <p:nvSpPr>
            <p:cNvPr id="34" name="テキスト ボックス 33"/>
            <p:cNvSpPr txBox="1"/>
            <p:nvPr/>
          </p:nvSpPr>
          <p:spPr>
            <a:xfrm>
              <a:off x="-7748373" y="6391299"/>
              <a:ext cx="68580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2000" dirty="0" smtClean="0">
                  <a:ln w="508000">
                    <a:solidFill>
                      <a:schemeClr val="accent6">
                        <a:lumMod val="75000"/>
                      </a:schemeClr>
                    </a:solidFill>
                  </a:ln>
                  <a:solidFill>
                    <a:schemeClr val="accent6">
                      <a:lumMod val="75000"/>
                    </a:schemeClr>
                  </a:solidFill>
                  <a:latin typeface="小塚明朝 Pro H" panose="02020A00000000000000" pitchFamily="18" charset="-128"/>
                  <a:ea typeface="小塚明朝 Pro H" panose="02020A00000000000000" pitchFamily="18" charset="-128"/>
                </a:rPr>
                <a:t>敬老の日</a:t>
              </a:r>
              <a:endParaRPr kumimoji="1" lang="ja-JP" altLang="en-US" sz="12000" dirty="0">
                <a:ln w="50800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小塚明朝 Pro H" panose="02020A00000000000000" pitchFamily="18" charset="-128"/>
                <a:ea typeface="小塚明朝 Pro H" panose="02020A00000000000000" pitchFamily="18" charset="-128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-7748373" y="6391299"/>
              <a:ext cx="68580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2000" dirty="0" smtClean="0">
                  <a:ln w="254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小塚明朝 Pro H" panose="02020A00000000000000" pitchFamily="18" charset="-128"/>
                  <a:ea typeface="小塚明朝 Pro H" panose="02020A00000000000000" pitchFamily="18" charset="-128"/>
                </a:rPr>
                <a:t>敬老の日</a:t>
              </a:r>
              <a:endParaRPr kumimoji="1" lang="ja-JP" altLang="en-US" sz="12000" dirty="0">
                <a:ln w="254000">
                  <a:solidFill>
                    <a:schemeClr val="bg1"/>
                  </a:solidFill>
                </a:ln>
                <a:solidFill>
                  <a:schemeClr val="bg1"/>
                </a:solidFill>
                <a:latin typeface="小塚明朝 Pro H" panose="02020A00000000000000" pitchFamily="18" charset="-128"/>
                <a:ea typeface="小塚明朝 Pro H" panose="02020A00000000000000" pitchFamily="18" charset="-128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-7748373" y="6391299"/>
              <a:ext cx="68580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2000" dirty="0" smtClean="0">
                  <a:ln>
                    <a:solidFill>
                      <a:schemeClr val="tx1"/>
                    </a:solidFill>
                  </a:ln>
                  <a:latin typeface="小塚明朝 Pro H" panose="02020A00000000000000" pitchFamily="18" charset="-128"/>
                  <a:ea typeface="小塚明朝 Pro H" panose="02020A00000000000000" pitchFamily="18" charset="-128"/>
                </a:rPr>
                <a:t>敬老の日</a:t>
              </a:r>
              <a:endParaRPr kumimoji="1" lang="ja-JP" altLang="en-US" sz="12000" dirty="0">
                <a:ln>
                  <a:solidFill>
                    <a:schemeClr val="tx1"/>
                  </a:solidFill>
                </a:ln>
                <a:latin typeface="小塚明朝 Pro H" panose="02020A00000000000000" pitchFamily="18" charset="-128"/>
                <a:ea typeface="小塚明朝 Pro H" panose="02020A00000000000000" pitchFamily="18" charset="-128"/>
              </a:endParaRPr>
            </a:p>
          </p:txBody>
        </p:sp>
      </p:grpSp>
      <p:sp>
        <p:nvSpPr>
          <p:cNvPr id="8" name="ハート 7"/>
          <p:cNvSpPr/>
          <p:nvPr/>
        </p:nvSpPr>
        <p:spPr>
          <a:xfrm rot="2149911">
            <a:off x="6243826" y="4903300"/>
            <a:ext cx="399118" cy="399118"/>
          </a:xfrm>
          <a:prstGeom prst="hear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21</Words>
  <Application>Microsoft Office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小塚ゴシック Pro H</vt:lpstr>
      <vt:lpstr>小塚明朝 Pro H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43</cp:revision>
  <dcterms:created xsi:type="dcterms:W3CDTF">2015-01-14T08:48:15Z</dcterms:created>
  <dcterms:modified xsi:type="dcterms:W3CDTF">2015-10-07T08:55:57Z</dcterms:modified>
</cp:coreProperties>
</file>