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799263" cy="99298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E2B241"/>
    <a:srgbClr val="0066FF"/>
    <a:srgbClr val="4F81BD"/>
    <a:srgbClr val="996633"/>
    <a:srgbClr val="B60003"/>
    <a:srgbClr val="9F505E"/>
    <a:srgbClr val="FFFF00"/>
    <a:srgbClr val="99031E"/>
    <a:srgbClr val="871A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3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1530" y="420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0699749" cy="7569004"/>
          </a:xfrm>
          <a:prstGeom prst="rect">
            <a:avLst/>
          </a:prstGeom>
        </p:spPr>
      </p:pic>
      <p:grpSp>
        <p:nvGrpSpPr>
          <p:cNvPr id="22" name="グループ化 21"/>
          <p:cNvGrpSpPr/>
          <p:nvPr/>
        </p:nvGrpSpPr>
        <p:grpSpPr>
          <a:xfrm>
            <a:off x="2328079" y="5601162"/>
            <a:ext cx="6340198" cy="1943856"/>
            <a:chOff x="-4488434" y="114910"/>
            <a:chExt cx="6340198" cy="1943856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-4488433" y="119774"/>
              <a:ext cx="634019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0" dirty="0" err="1" smtClean="0">
                  <a:ln w="279400">
                    <a:solidFill>
                      <a:srgbClr val="993300"/>
                    </a:solidFill>
                  </a:ln>
                  <a:solidFill>
                    <a:srgbClr val="9933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まごの</a:t>
              </a:r>
              <a:r>
                <a:rPr lang="ja-JP" altLang="en-US" sz="12000" dirty="0" smtClean="0">
                  <a:ln w="279400">
                    <a:solidFill>
                      <a:srgbClr val="993300"/>
                    </a:solidFill>
                  </a:ln>
                  <a:solidFill>
                    <a:srgbClr val="9933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endParaRPr kumimoji="1" lang="ja-JP" altLang="en-US" sz="12000" dirty="0">
                <a:ln w="279400">
                  <a:solidFill>
                    <a:srgbClr val="993300"/>
                  </a:solidFill>
                </a:ln>
                <a:solidFill>
                  <a:srgbClr val="9933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-4488434" y="115242"/>
              <a:ext cx="634019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0" dirty="0" err="1" smtClean="0">
                  <a:ln w="190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まごの</a:t>
              </a:r>
              <a:r>
                <a:rPr lang="ja-JP" altLang="en-US" sz="12000" dirty="0" smtClean="0">
                  <a:ln w="190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endParaRPr kumimoji="1" lang="ja-JP" altLang="en-US" sz="12000" dirty="0">
                <a:ln w="1905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-4488433" y="114910"/>
              <a:ext cx="6340197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0" dirty="0" err="1" smtClean="0">
                  <a:ln w="28575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まごの</a:t>
              </a:r>
              <a:r>
                <a:rPr lang="ja-JP" altLang="en-US" sz="12000" dirty="0" smtClean="0">
                  <a:ln w="28575">
                    <a:solidFill>
                      <a:srgbClr val="FF0000"/>
                    </a:solidFill>
                  </a:ln>
                  <a:solidFill>
                    <a:srgbClr val="FF0000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endParaRPr kumimoji="1" lang="ja-JP" altLang="en-US" sz="12000" dirty="0">
                <a:ln w="28575">
                  <a:solidFill>
                    <a:srgbClr val="FF0000"/>
                  </a:solidFill>
                </a:ln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1167972" y="208301"/>
            <a:ext cx="8547533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kumimoji="1" lang="en-US" altLang="ja-JP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『</a:t>
            </a:r>
            <a:r>
              <a:rPr kumimoji="1" lang="ja-JP" altLang="en-US" sz="5400" dirty="0" err="1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まごの</a:t>
            </a:r>
            <a:r>
              <a:rPr kumimoji="1" lang="ja-JP" altLang="en-US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</a:t>
            </a:r>
            <a:r>
              <a:rPr kumimoji="1" lang="en-US" altLang="ja-JP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』</a:t>
            </a:r>
            <a:r>
              <a:rPr kumimoji="1" lang="ja-JP" altLang="en-US" sz="36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という、きっかけ。</a:t>
            </a:r>
            <a:endParaRPr kumimoji="1" lang="en-US" altLang="ja-JP" sz="3600" dirty="0" smtClean="0">
              <a:ln w="1016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 algn="ctr">
              <a:lnSpc>
                <a:spcPts val="7000"/>
              </a:lnSpc>
            </a:pPr>
            <a:r>
              <a:rPr kumimoji="1" lang="en-US" altLang="ja-JP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10</a:t>
            </a:r>
            <a:r>
              <a:rPr kumimoji="1" lang="ja-JP" altLang="en-US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月第</a:t>
            </a:r>
            <a:r>
              <a:rPr kumimoji="1" lang="en-US" altLang="ja-JP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3</a:t>
            </a:r>
            <a:r>
              <a:rPr kumimoji="1" lang="ja-JP" altLang="en-US" sz="5400" dirty="0" smtClean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日曜日は、</a:t>
            </a:r>
            <a:endParaRPr kumimoji="1" lang="ja-JP" altLang="en-US" sz="2800" dirty="0">
              <a:ln w="101600">
                <a:solidFill>
                  <a:schemeClr val="bg1"/>
                </a:solidFill>
              </a:ln>
              <a:solidFill>
                <a:schemeClr val="bg1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67971" y="208301"/>
            <a:ext cx="8547533" cy="18876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7000"/>
              </a:lnSpc>
            </a:pPr>
            <a:r>
              <a:rPr kumimoji="1" lang="en-US" altLang="ja-JP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『</a:t>
            </a:r>
            <a:r>
              <a:rPr kumimoji="1" lang="ja-JP" altLang="en-US" sz="5400" dirty="0" err="1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まごの</a:t>
            </a:r>
            <a:r>
              <a:rPr kumimoji="1" lang="ja-JP" altLang="en-US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</a:t>
            </a:r>
            <a:r>
              <a:rPr kumimoji="1" lang="en-US" altLang="ja-JP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』</a:t>
            </a:r>
            <a:r>
              <a:rPr kumimoji="1" lang="ja-JP" altLang="en-US" sz="36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という、きっかけ。</a:t>
            </a:r>
            <a:endParaRPr kumimoji="1" lang="en-US" altLang="ja-JP" sz="3600" dirty="0" smtClean="0">
              <a:solidFill>
                <a:srgbClr val="00B050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 algn="ctr">
              <a:lnSpc>
                <a:spcPts val="7000"/>
              </a:lnSpc>
            </a:pPr>
            <a:r>
              <a:rPr kumimoji="1" lang="en-US" altLang="ja-JP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10</a:t>
            </a:r>
            <a:r>
              <a:rPr kumimoji="1" lang="ja-JP" altLang="en-US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月第</a:t>
            </a:r>
            <a:r>
              <a:rPr kumimoji="1" lang="en-US" altLang="ja-JP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3</a:t>
            </a:r>
            <a:r>
              <a:rPr kumimoji="1" lang="ja-JP" altLang="en-US" sz="5400" dirty="0" smtClean="0">
                <a:solidFill>
                  <a:srgbClr val="00B05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日曜日は、</a:t>
            </a:r>
            <a:endParaRPr kumimoji="1" lang="ja-JP" altLang="en-US" sz="2800" dirty="0">
              <a:solidFill>
                <a:srgbClr val="00B050"/>
              </a:solidFill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36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40</cp:revision>
  <cp:lastPrinted>2015-08-10T10:07:31Z</cp:lastPrinted>
  <dcterms:created xsi:type="dcterms:W3CDTF">2015-01-14T08:48:15Z</dcterms:created>
  <dcterms:modified xsi:type="dcterms:W3CDTF">2015-10-07T08:52:17Z</dcterms:modified>
</cp:coreProperties>
</file>