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41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3" d="100"/>
          <a:sy n="33" d="100"/>
        </p:scale>
        <p:origin x="2298" y="960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7559674" cy="10682562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 rot="331216">
            <a:off x="3725991" y="866670"/>
            <a:ext cx="3372150" cy="3304894"/>
          </a:xfrm>
          <a:prstGeom prst="rect">
            <a:avLst/>
          </a:prstGeom>
          <a:solidFill>
            <a:srgbClr val="FFC000"/>
          </a:solidFill>
          <a:ln w="161925">
            <a:solidFill>
              <a:srgbClr val="CC6600">
                <a:alpha val="78039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 rot="354673">
            <a:off x="3578106" y="46909"/>
            <a:ext cx="35283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0" b="1" dirty="0" smtClean="0">
                <a:ln w="57150">
                  <a:solidFill>
                    <a:schemeClr val="bg1"/>
                  </a:solidFill>
                </a:ln>
                <a:latin typeface="HGP創英ﾌﾟﾚｾﾞﾝｽEB" pitchFamily="18" charset="-128"/>
                <a:ea typeface="HGP創英ﾌﾟﾚｾﾞﾝｽEB" pitchFamily="18" charset="-128"/>
              </a:rPr>
              <a:t>分</a:t>
            </a:r>
            <a:endParaRPr kumimoji="1" lang="ja-JP" altLang="en-US" sz="28000" b="1" dirty="0">
              <a:ln w="57150">
                <a:solidFill>
                  <a:schemeClr val="bg1"/>
                </a:solidFill>
              </a:ln>
              <a:latin typeface="HGP創英ﾌﾟﾚｾﾞﾝｽEB" pitchFamily="18" charset="-128"/>
              <a:ea typeface="HGP創英ﾌﾟﾚｾﾞﾝｽEB" pitchFamily="18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 rot="21008121">
            <a:off x="594688" y="558079"/>
            <a:ext cx="3372150" cy="3304894"/>
          </a:xfrm>
          <a:prstGeom prst="rect">
            <a:avLst/>
          </a:prstGeom>
          <a:solidFill>
            <a:srgbClr val="FF0000"/>
          </a:solidFill>
          <a:ln w="161925">
            <a:solidFill>
              <a:schemeClr val="accent6">
                <a:lumMod val="50000"/>
                <a:alpha val="78039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 rot="20998191">
            <a:off x="357409" y="-197852"/>
            <a:ext cx="33843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0" b="1" dirty="0" smtClean="0">
                <a:ln w="57150">
                  <a:solidFill>
                    <a:schemeClr val="bg1"/>
                  </a:solidFill>
                </a:ln>
                <a:latin typeface="HGP創英ﾌﾟﾚｾﾞﾝｽEB" pitchFamily="18" charset="-128"/>
                <a:ea typeface="HGP創英ﾌﾟﾚｾﾞﾝｽEB" pitchFamily="18" charset="-128"/>
              </a:rPr>
              <a:t>節</a:t>
            </a:r>
            <a:endParaRPr kumimoji="1" lang="ja-JP" altLang="en-US" sz="28000" b="1" dirty="0">
              <a:ln w="57150">
                <a:solidFill>
                  <a:schemeClr val="bg1"/>
                </a:solidFill>
              </a:ln>
              <a:latin typeface="HGP創英ﾌﾟﾚｾﾞﾝｽEB" pitchFamily="18" charset="-128"/>
              <a:ea typeface="HGP創英ﾌﾟﾚｾﾞﾝｽEB" pitchFamily="18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532186" y="8844414"/>
            <a:ext cx="6760184" cy="1325129"/>
            <a:chOff x="-3033536" y="8015492"/>
            <a:chExt cx="6760184" cy="1325129"/>
          </a:xfrm>
        </p:grpSpPr>
        <p:sp>
          <p:nvSpPr>
            <p:cNvPr id="54" name="テキスト ボックス 53"/>
            <p:cNvSpPr txBox="1"/>
            <p:nvPr/>
          </p:nvSpPr>
          <p:spPr>
            <a:xfrm>
              <a:off x="-3033536" y="8017182"/>
              <a:ext cx="676018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0" b="1" dirty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厄</a:t>
              </a:r>
              <a:r>
                <a:rPr lang="ja-JP" altLang="en-US" sz="5400" b="1" dirty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を</a:t>
              </a:r>
              <a:r>
                <a:rPr lang="ja-JP" altLang="en-US" sz="5400" b="1" dirty="0" smtClean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払い</a:t>
              </a:r>
              <a:r>
                <a:rPr lang="ja-JP" altLang="en-US" sz="8000" b="1" dirty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福</a:t>
              </a:r>
              <a:r>
                <a:rPr lang="ja-JP" altLang="en-US" sz="5400" b="1" dirty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を呼ぶ</a:t>
              </a:r>
              <a:r>
                <a:rPr lang="ja-JP" altLang="en-US" sz="5400" b="1" dirty="0" smtClean="0">
                  <a:ln w="88900">
                    <a:solidFill>
                      <a:srgbClr val="FF0000"/>
                    </a:solidFill>
                  </a:ln>
                  <a:solidFill>
                    <a:srgbClr val="E60012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！</a:t>
              </a:r>
              <a:endParaRPr lang="ja-JP" altLang="en-US" sz="5400" b="1" dirty="0">
                <a:ln w="88900">
                  <a:solidFill>
                    <a:srgbClr val="FF0000"/>
                  </a:solidFill>
                </a:ln>
                <a:solidFill>
                  <a:srgbClr val="E60012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-3033536" y="8015492"/>
              <a:ext cx="676018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8000" b="1" dirty="0">
                  <a:ln>
                    <a:solidFill>
                      <a:srgbClr val="FF0000"/>
                    </a:solidFill>
                  </a:ln>
                  <a:solidFill>
                    <a:srgbClr val="FFFF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厄</a:t>
              </a:r>
              <a:r>
                <a:rPr lang="ja-JP" altLang="en-US" sz="5400" b="1" dirty="0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を</a:t>
              </a:r>
              <a:r>
                <a:rPr lang="ja-JP" altLang="en-US" sz="5400" b="1" dirty="0" smtClean="0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払い</a:t>
              </a:r>
              <a:r>
                <a:rPr lang="ja-JP" altLang="en-US" sz="8000" b="1" dirty="0">
                  <a:ln>
                    <a:solidFill>
                      <a:srgbClr val="FF0000"/>
                    </a:solidFill>
                  </a:ln>
                  <a:solidFill>
                    <a:srgbClr val="FFFF00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福</a:t>
              </a:r>
              <a:r>
                <a:rPr lang="ja-JP" altLang="en-US" sz="5400" b="1" dirty="0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を呼ぶ</a:t>
              </a:r>
              <a:r>
                <a:rPr lang="ja-JP" altLang="en-US" sz="5400" b="1" dirty="0" smtClean="0">
                  <a:ln>
                    <a:solidFill>
                      <a:srgbClr val="FF0000"/>
                    </a:solidFill>
                  </a:ln>
                  <a:solidFill>
                    <a:schemeClr val="bg1"/>
                  </a:solidFill>
                  <a:latin typeface="HGP創英角ｺﾞｼｯｸUB" pitchFamily="50" charset="-128"/>
                  <a:ea typeface="HGP創英角ｺﾞｼｯｸUB" pitchFamily="50" charset="-128"/>
                </a:rPr>
                <a:t>！</a:t>
              </a:r>
              <a:endParaRPr lang="ja-JP" altLang="en-US" sz="5400" b="1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HGP創英ﾌﾟﾚｾﾞﾝｽEB</vt:lpstr>
      <vt:lpstr>HGP創英角ｺﾞｼｯｸUB</vt:lpstr>
      <vt:lpstr>ＭＳ Ｐゴシック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37</cp:revision>
  <dcterms:created xsi:type="dcterms:W3CDTF">2015-01-14T08:48:15Z</dcterms:created>
  <dcterms:modified xsi:type="dcterms:W3CDTF">2015-10-07T07:58:00Z</dcterms:modified>
</cp:coreProperties>
</file>