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43200638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" d="100"/>
          <a:sy n="12" d="100"/>
        </p:scale>
        <p:origin x="303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7070108"/>
            <a:ext cx="9088041" cy="15040222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22690338"/>
            <a:ext cx="8018860" cy="10430151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253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638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2300034"/>
            <a:ext cx="2305422" cy="366105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2300034"/>
            <a:ext cx="6782619" cy="366105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17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42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0770172"/>
            <a:ext cx="9221689" cy="17970262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28910440"/>
            <a:ext cx="9221689" cy="9450136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7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1500170"/>
            <a:ext cx="4544021" cy="274104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034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300044"/>
            <a:ext cx="9221689" cy="835012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0590160"/>
            <a:ext cx="4523137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15780233"/>
            <a:ext cx="4523137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0590160"/>
            <a:ext cx="4545413" cy="5190073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15780233"/>
            <a:ext cx="4545413" cy="232103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543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51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6220102"/>
            <a:ext cx="5412730" cy="30700453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716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2880042"/>
            <a:ext cx="3448388" cy="10080149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6220102"/>
            <a:ext cx="5412730" cy="30700453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12960191"/>
            <a:ext cx="3448388" cy="24010358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488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2300044"/>
            <a:ext cx="9221689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1500170"/>
            <a:ext cx="9221689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97028-A9C2-44E1-9F55-F3B7DA94E059}" type="datetimeFigureOut">
              <a:rPr kumimoji="1" lang="ja-JP" altLang="en-US" smtClean="0"/>
              <a:t>2017/1/19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40040601"/>
            <a:ext cx="3608487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40040601"/>
            <a:ext cx="2405658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D8BA-C855-4387-B2C5-F9C91496E3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55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0"/>
            <a:ext cx="10691813" cy="4319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4</cp:revision>
  <dcterms:created xsi:type="dcterms:W3CDTF">2017-01-17T01:53:09Z</dcterms:created>
  <dcterms:modified xsi:type="dcterms:W3CDTF">2017-01-19T09:25:54Z</dcterms:modified>
</cp:coreProperties>
</file>