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1263" cy="10693400"/>
  <p:notesSz cx="9144000" cy="6858000"/>
  <p:defaultTextStyle>
    <a:defPPr>
      <a:defRPr lang="ja-JP"/>
    </a:defPPr>
    <a:lvl1pPr marL="0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2100" y="-14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88"/>
            <a:ext cx="6427074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6059594"/>
            <a:ext cx="5292884" cy="27327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6378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742508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8742" y="428234"/>
            <a:ext cx="1843058" cy="912404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569" y="428234"/>
            <a:ext cx="5403153" cy="912404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937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333512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8" y="6871502"/>
            <a:ext cx="6427074" cy="2123828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8" y="4532320"/>
            <a:ext cx="6427074" cy="2339181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61532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569" y="2495129"/>
            <a:ext cx="3623105" cy="705715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8695" y="2495129"/>
            <a:ext cx="3623105" cy="705715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64468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4" y="2393639"/>
            <a:ext cx="3340871" cy="99755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4" cy="99755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4" cy="616108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98839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3635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86111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5755"/>
            <a:ext cx="2487604" cy="181193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4" y="425759"/>
            <a:ext cx="4226956" cy="912652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4" y="2237695"/>
            <a:ext cx="2487604" cy="731458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7409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2"/>
            <a:ext cx="4536758" cy="125498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83272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9569" tIns="49785" rIns="99569" bIns="4978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495129"/>
            <a:ext cx="6805137" cy="7057150"/>
          </a:xfrm>
          <a:prstGeom prst="rect">
            <a:avLst/>
          </a:prstGeom>
        </p:spPr>
        <p:txBody>
          <a:bodyPr vert="horz" lIns="99569" tIns="49785" rIns="99569" bIns="4978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3" y="9911201"/>
            <a:ext cx="1764295" cy="569325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3EF13-CD0E-E345-B407-05CE0B6ED217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201"/>
            <a:ext cx="2394400" cy="569325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5" y="9911201"/>
            <a:ext cx="1764295" cy="569325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0298E-5366-E14B-96F6-0A6904061F0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6337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7845" rtl="0" eaLnBrk="1" latinLnBrk="0" hangingPunct="1">
        <a:spcBef>
          <a:spcPct val="0"/>
        </a:spcBef>
        <a:buNone/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384" indent="-373384" algn="l" defTabSz="497845" rtl="0" eaLnBrk="1" latinLnBrk="0" hangingPunct="1">
        <a:spcBef>
          <a:spcPct val="20000"/>
        </a:spcBef>
        <a:buFont typeface="Arial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998" indent="-311153" algn="l" defTabSz="497845" rtl="0" eaLnBrk="1" latinLnBrk="0" hangingPunct="1">
        <a:spcBef>
          <a:spcPct val="20000"/>
        </a:spcBef>
        <a:buFont typeface="Arial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13" indent="-248923" algn="l" defTabSz="497845" rtl="0" eaLnBrk="1" latinLnBrk="0" hangingPunct="1">
        <a:spcBef>
          <a:spcPct val="20000"/>
        </a:spcBef>
        <a:buFont typeface="Arial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458" indent="-248923" algn="l" defTabSz="497845" rtl="0" eaLnBrk="1" latinLnBrk="0" hangingPunct="1">
        <a:spcBef>
          <a:spcPct val="20000"/>
        </a:spcBef>
        <a:buFont typeface="Arial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0303" indent="-248923" algn="l" defTabSz="497845" rtl="0" eaLnBrk="1" latinLnBrk="0" hangingPunct="1">
        <a:spcBef>
          <a:spcPct val="20000"/>
        </a:spcBef>
        <a:buFont typeface="Arial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497845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497845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497845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497845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446892" y="223068"/>
            <a:ext cx="6672362" cy="14102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800" dirty="0" smtClean="0"/>
              <a:t>○×</a:t>
            </a:r>
            <a:r>
              <a:rPr lang="ja-JP" altLang="en-US" sz="8800" dirty="0" smtClean="0"/>
              <a:t>マラソン</a:t>
            </a:r>
            <a:endParaRPr kumimoji="1" lang="ja-JP" altLang="en-US" sz="88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99537" y="1087195"/>
            <a:ext cx="6167073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3000" b="1" dirty="0" smtClean="0"/>
              <a:t>1258</a:t>
            </a:r>
            <a:endParaRPr kumimoji="1" lang="ja-JP" altLang="en-US" sz="23000" b="1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446892" y="4266580"/>
            <a:ext cx="66723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2002778" y="4482604"/>
            <a:ext cx="3560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協賛</a:t>
            </a:r>
            <a:r>
              <a:rPr kumimoji="1" lang="en-US" altLang="ja-JP" sz="3200" dirty="0" smtClean="0"/>
              <a:t> ○×</a:t>
            </a:r>
            <a:r>
              <a:rPr kumimoji="1" lang="ja-JP" altLang="en-US" sz="3200" dirty="0" smtClean="0"/>
              <a:t>株式会社</a:t>
            </a:r>
            <a:endParaRPr kumimoji="1" lang="ja-JP" altLang="en-US" sz="3200" dirty="0"/>
          </a:p>
        </p:txBody>
      </p:sp>
      <p:sp>
        <p:nvSpPr>
          <p:cNvPr id="29" name="正方形/長方形 28"/>
          <p:cNvSpPr/>
          <p:nvPr/>
        </p:nvSpPr>
        <p:spPr>
          <a:xfrm>
            <a:off x="446892" y="5634732"/>
            <a:ext cx="6672362" cy="14102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800" dirty="0" smtClean="0"/>
              <a:t>○×</a:t>
            </a:r>
            <a:r>
              <a:rPr lang="ja-JP" altLang="en-US" sz="8800" dirty="0" smtClean="0"/>
              <a:t>マラソン</a:t>
            </a:r>
            <a:endParaRPr kumimoji="1" lang="ja-JP" altLang="en-US" sz="88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99537" y="6498859"/>
            <a:ext cx="6167073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3000" b="1" dirty="0" smtClean="0"/>
              <a:t>1258</a:t>
            </a:r>
            <a:endParaRPr kumimoji="1" lang="ja-JP" altLang="en-US" sz="23000" b="1" dirty="0"/>
          </a:p>
        </p:txBody>
      </p:sp>
      <p:cxnSp>
        <p:nvCxnSpPr>
          <p:cNvPr id="31" name="直線コネクタ 30"/>
          <p:cNvCxnSpPr/>
          <p:nvPr/>
        </p:nvCxnSpPr>
        <p:spPr>
          <a:xfrm>
            <a:off x="446892" y="9678244"/>
            <a:ext cx="66723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2002778" y="9894268"/>
            <a:ext cx="3560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協賛</a:t>
            </a:r>
            <a:r>
              <a:rPr kumimoji="1" lang="en-US" altLang="ja-JP" sz="3200" dirty="0" smtClean="0"/>
              <a:t> ○×</a:t>
            </a:r>
            <a:r>
              <a:rPr kumimoji="1" lang="ja-JP" altLang="en-US" sz="3200" dirty="0" smtClean="0"/>
              <a:t>株式会社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25316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18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スライド 1</vt:lpstr>
    </vt:vector>
  </TitlesOfParts>
  <Company>株式会社ウィトンズ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tec</cp:lastModifiedBy>
  <cp:revision>5</cp:revision>
  <dcterms:created xsi:type="dcterms:W3CDTF">2015-01-14T08:39:44Z</dcterms:created>
  <dcterms:modified xsi:type="dcterms:W3CDTF">2015-03-12T06:02:12Z</dcterms:modified>
</cp:coreProperties>
</file>