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7561263" cy="10693400"/>
  <p:notesSz cx="9144000" cy="6858000"/>
  <p:defaultTextStyle>
    <a:defPPr>
      <a:defRPr lang="ja-JP"/>
    </a:defPPr>
    <a:lvl1pPr marL="0" algn="l" defTabSz="497845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1pPr>
    <a:lvl2pPr marL="497845" algn="l" defTabSz="497845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2pPr>
    <a:lvl3pPr marL="995690" algn="l" defTabSz="497845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3pPr>
    <a:lvl4pPr marL="1493535" algn="l" defTabSz="497845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4pPr>
    <a:lvl5pPr marL="1991380" algn="l" defTabSz="497845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5pPr>
    <a:lvl6pPr marL="2489225" algn="l" defTabSz="497845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6pPr>
    <a:lvl7pPr marL="2987070" algn="l" defTabSz="497845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7pPr>
    <a:lvl8pPr marL="3484916" algn="l" defTabSz="497845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8pPr>
    <a:lvl9pPr marL="3982761" algn="l" defTabSz="497845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8" d="100"/>
          <a:sy n="58" d="100"/>
        </p:scale>
        <p:origin x="-2100" y="-144"/>
      </p:cViewPr>
      <p:guideLst>
        <p:guide orient="horz" pos="3368"/>
        <p:guide pos="238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7095" y="3321888"/>
            <a:ext cx="6427074" cy="229215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4190" y="6059594"/>
            <a:ext cx="5292884" cy="273275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978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956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4935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9913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4892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9870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4849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9827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263785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742508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938742" y="428234"/>
            <a:ext cx="1843058" cy="912404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09569" y="428234"/>
            <a:ext cx="5403153" cy="912404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593775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333512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7288" y="6871502"/>
            <a:ext cx="6427074" cy="2123828"/>
          </a:xfrm>
        </p:spPr>
        <p:txBody>
          <a:bodyPr anchor="t"/>
          <a:lstStyle>
            <a:lvl1pPr algn="l">
              <a:defRPr sz="4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97288" y="4532320"/>
            <a:ext cx="6427074" cy="2339181"/>
          </a:xfrm>
        </p:spPr>
        <p:txBody>
          <a:bodyPr anchor="b"/>
          <a:lstStyle>
            <a:lvl1pPr marL="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97845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95690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3pPr>
            <a:lvl4pPr marL="1493535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4pPr>
            <a:lvl5pPr marL="199138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5pPr>
            <a:lvl6pPr marL="2489225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6pPr>
            <a:lvl7pPr marL="298707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7pPr>
            <a:lvl8pPr marL="3484916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8pPr>
            <a:lvl9pPr marL="398276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6153218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09569" y="2495129"/>
            <a:ext cx="3623105" cy="7057150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158695" y="2495129"/>
            <a:ext cx="3623105" cy="7057150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0644686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3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064" y="2393639"/>
            <a:ext cx="3340871" cy="997555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7845" indent="0">
              <a:buNone/>
              <a:defRPr sz="2200" b="1"/>
            </a:lvl2pPr>
            <a:lvl3pPr marL="995690" indent="0">
              <a:buNone/>
              <a:defRPr sz="2000" b="1"/>
            </a:lvl3pPr>
            <a:lvl4pPr marL="1493535" indent="0">
              <a:buNone/>
              <a:defRPr sz="1700" b="1"/>
            </a:lvl4pPr>
            <a:lvl5pPr marL="1991380" indent="0">
              <a:buNone/>
              <a:defRPr sz="1700" b="1"/>
            </a:lvl5pPr>
            <a:lvl6pPr marL="2489225" indent="0">
              <a:buNone/>
              <a:defRPr sz="1700" b="1"/>
            </a:lvl6pPr>
            <a:lvl7pPr marL="2987070" indent="0">
              <a:buNone/>
              <a:defRPr sz="1700" b="1"/>
            </a:lvl7pPr>
            <a:lvl8pPr marL="3484916" indent="0">
              <a:buNone/>
              <a:defRPr sz="1700" b="1"/>
            </a:lvl8pPr>
            <a:lvl9pPr marL="3982761" indent="0">
              <a:buNone/>
              <a:defRPr sz="17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8064" y="3391194"/>
            <a:ext cx="3340871" cy="6161082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841017" y="2393639"/>
            <a:ext cx="3342184" cy="997555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7845" indent="0">
              <a:buNone/>
              <a:defRPr sz="2200" b="1"/>
            </a:lvl2pPr>
            <a:lvl3pPr marL="995690" indent="0">
              <a:buNone/>
              <a:defRPr sz="2000" b="1"/>
            </a:lvl3pPr>
            <a:lvl4pPr marL="1493535" indent="0">
              <a:buNone/>
              <a:defRPr sz="1700" b="1"/>
            </a:lvl4pPr>
            <a:lvl5pPr marL="1991380" indent="0">
              <a:buNone/>
              <a:defRPr sz="1700" b="1"/>
            </a:lvl5pPr>
            <a:lvl6pPr marL="2489225" indent="0">
              <a:buNone/>
              <a:defRPr sz="1700" b="1"/>
            </a:lvl6pPr>
            <a:lvl7pPr marL="2987070" indent="0">
              <a:buNone/>
              <a:defRPr sz="1700" b="1"/>
            </a:lvl7pPr>
            <a:lvl8pPr marL="3484916" indent="0">
              <a:buNone/>
              <a:defRPr sz="1700" b="1"/>
            </a:lvl8pPr>
            <a:lvl9pPr marL="3982761" indent="0">
              <a:buNone/>
              <a:defRPr sz="17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841017" y="3391194"/>
            <a:ext cx="3342184" cy="6161082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9883910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5363529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7861117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064" y="425755"/>
            <a:ext cx="2487604" cy="1811938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56244" y="425759"/>
            <a:ext cx="4226956" cy="9126521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6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78064" y="2237695"/>
            <a:ext cx="2487604" cy="7314584"/>
          </a:xfrm>
        </p:spPr>
        <p:txBody>
          <a:bodyPr/>
          <a:lstStyle>
            <a:lvl1pPr marL="0" indent="0">
              <a:buNone/>
              <a:defRPr sz="1500"/>
            </a:lvl1pPr>
            <a:lvl2pPr marL="497845" indent="0">
              <a:buNone/>
              <a:defRPr sz="1300"/>
            </a:lvl2pPr>
            <a:lvl3pPr marL="995690" indent="0">
              <a:buNone/>
              <a:defRPr sz="1100"/>
            </a:lvl3pPr>
            <a:lvl4pPr marL="1493535" indent="0">
              <a:buNone/>
              <a:defRPr sz="1000"/>
            </a:lvl4pPr>
            <a:lvl5pPr marL="1991380" indent="0">
              <a:buNone/>
              <a:defRPr sz="1000"/>
            </a:lvl5pPr>
            <a:lvl6pPr marL="2489225" indent="0">
              <a:buNone/>
              <a:defRPr sz="1000"/>
            </a:lvl6pPr>
            <a:lvl7pPr marL="2987070" indent="0">
              <a:buNone/>
              <a:defRPr sz="1000"/>
            </a:lvl7pPr>
            <a:lvl8pPr marL="3484916" indent="0">
              <a:buNone/>
              <a:defRPr sz="1000"/>
            </a:lvl8pPr>
            <a:lvl9pPr marL="3982761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2740999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2060" y="7485380"/>
            <a:ext cx="4536758" cy="883692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82060" y="955475"/>
            <a:ext cx="4536758" cy="6416040"/>
          </a:xfrm>
        </p:spPr>
        <p:txBody>
          <a:bodyPr/>
          <a:lstStyle>
            <a:lvl1pPr marL="0" indent="0">
              <a:buNone/>
              <a:defRPr sz="3500"/>
            </a:lvl1pPr>
            <a:lvl2pPr marL="497845" indent="0">
              <a:buNone/>
              <a:defRPr sz="3000"/>
            </a:lvl2pPr>
            <a:lvl3pPr marL="995690" indent="0">
              <a:buNone/>
              <a:defRPr sz="2600"/>
            </a:lvl3pPr>
            <a:lvl4pPr marL="1493535" indent="0">
              <a:buNone/>
              <a:defRPr sz="2200"/>
            </a:lvl4pPr>
            <a:lvl5pPr marL="1991380" indent="0">
              <a:buNone/>
              <a:defRPr sz="2200"/>
            </a:lvl5pPr>
            <a:lvl6pPr marL="2489225" indent="0">
              <a:buNone/>
              <a:defRPr sz="2200"/>
            </a:lvl6pPr>
            <a:lvl7pPr marL="2987070" indent="0">
              <a:buNone/>
              <a:defRPr sz="2200"/>
            </a:lvl7pPr>
            <a:lvl8pPr marL="3484916" indent="0">
              <a:buNone/>
              <a:defRPr sz="2200"/>
            </a:lvl8pPr>
            <a:lvl9pPr marL="3982761" indent="0">
              <a:buNone/>
              <a:defRPr sz="22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2060" y="8369072"/>
            <a:ext cx="4536758" cy="1254988"/>
          </a:xfrm>
        </p:spPr>
        <p:txBody>
          <a:bodyPr/>
          <a:lstStyle>
            <a:lvl1pPr marL="0" indent="0">
              <a:buNone/>
              <a:defRPr sz="1500"/>
            </a:lvl1pPr>
            <a:lvl2pPr marL="497845" indent="0">
              <a:buNone/>
              <a:defRPr sz="1300"/>
            </a:lvl2pPr>
            <a:lvl3pPr marL="995690" indent="0">
              <a:buNone/>
              <a:defRPr sz="1100"/>
            </a:lvl3pPr>
            <a:lvl4pPr marL="1493535" indent="0">
              <a:buNone/>
              <a:defRPr sz="1000"/>
            </a:lvl4pPr>
            <a:lvl5pPr marL="1991380" indent="0">
              <a:buNone/>
              <a:defRPr sz="1000"/>
            </a:lvl5pPr>
            <a:lvl6pPr marL="2489225" indent="0">
              <a:buNone/>
              <a:defRPr sz="1000"/>
            </a:lvl6pPr>
            <a:lvl7pPr marL="2987070" indent="0">
              <a:buNone/>
              <a:defRPr sz="1000"/>
            </a:lvl7pPr>
            <a:lvl8pPr marL="3484916" indent="0">
              <a:buNone/>
              <a:defRPr sz="1000"/>
            </a:lvl8pPr>
            <a:lvl9pPr marL="3982761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2832728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3"/>
          </a:xfrm>
          <a:prstGeom prst="rect">
            <a:avLst/>
          </a:prstGeom>
        </p:spPr>
        <p:txBody>
          <a:bodyPr vert="horz" lIns="99569" tIns="49785" rIns="99569" bIns="49785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063" y="2495129"/>
            <a:ext cx="6805137" cy="7057150"/>
          </a:xfrm>
          <a:prstGeom prst="rect">
            <a:avLst/>
          </a:prstGeom>
        </p:spPr>
        <p:txBody>
          <a:bodyPr vert="horz" lIns="99569" tIns="49785" rIns="99569" bIns="49785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78063" y="9911201"/>
            <a:ext cx="1764295" cy="569325"/>
          </a:xfrm>
          <a:prstGeom prst="rect">
            <a:avLst/>
          </a:prstGeom>
        </p:spPr>
        <p:txBody>
          <a:bodyPr vert="horz" lIns="99569" tIns="49785" rIns="99569" bIns="49785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23EF13-CD0E-E345-B407-05CE0B6ED217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583432" y="9911201"/>
            <a:ext cx="2394400" cy="569325"/>
          </a:xfrm>
          <a:prstGeom prst="rect">
            <a:avLst/>
          </a:prstGeom>
        </p:spPr>
        <p:txBody>
          <a:bodyPr vert="horz" lIns="99569" tIns="49785" rIns="99569" bIns="49785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418905" y="9911201"/>
            <a:ext cx="1764295" cy="569325"/>
          </a:xfrm>
          <a:prstGeom prst="rect">
            <a:avLst/>
          </a:prstGeom>
        </p:spPr>
        <p:txBody>
          <a:bodyPr vert="horz" lIns="99569" tIns="49785" rIns="99569" bIns="49785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40298E-5366-E14B-96F6-0A6904061F0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1633783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97845" rtl="0" eaLnBrk="1" latinLnBrk="0" hangingPunct="1">
        <a:spcBef>
          <a:spcPct val="0"/>
        </a:spcBef>
        <a:buNone/>
        <a:defRPr kumimoji="1" sz="4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73384" indent="-373384" algn="l" defTabSz="497845" rtl="0" eaLnBrk="1" latinLnBrk="0" hangingPunct="1">
        <a:spcBef>
          <a:spcPct val="20000"/>
        </a:spcBef>
        <a:buFont typeface="Arial"/>
        <a:buChar char="•"/>
        <a:defRPr kumimoji="1" sz="3500" kern="1200">
          <a:solidFill>
            <a:schemeClr val="tx1"/>
          </a:solidFill>
          <a:latin typeface="+mn-lt"/>
          <a:ea typeface="+mn-ea"/>
          <a:cs typeface="+mn-cs"/>
        </a:defRPr>
      </a:lvl1pPr>
      <a:lvl2pPr marL="808998" indent="-311153" algn="l" defTabSz="497845" rtl="0" eaLnBrk="1" latinLnBrk="0" hangingPunct="1">
        <a:spcBef>
          <a:spcPct val="20000"/>
        </a:spcBef>
        <a:buFont typeface="Arial"/>
        <a:buChar char="–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244613" indent="-248923" algn="l" defTabSz="497845" rtl="0" eaLnBrk="1" latinLnBrk="0" hangingPunct="1">
        <a:spcBef>
          <a:spcPct val="20000"/>
        </a:spcBef>
        <a:buFont typeface="Arial"/>
        <a:buChar char="•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742458" indent="-248923" algn="l" defTabSz="497845" rtl="0" eaLnBrk="1" latinLnBrk="0" hangingPunct="1">
        <a:spcBef>
          <a:spcPct val="20000"/>
        </a:spcBef>
        <a:buFont typeface="Arial"/>
        <a:buChar char="–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240303" indent="-248923" algn="l" defTabSz="497845" rtl="0" eaLnBrk="1" latinLnBrk="0" hangingPunct="1">
        <a:spcBef>
          <a:spcPct val="20000"/>
        </a:spcBef>
        <a:buFont typeface="Arial"/>
        <a:buChar char="»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8148" indent="-248923" algn="l" defTabSz="497845" rtl="0" eaLnBrk="1" latinLnBrk="0" hangingPunct="1">
        <a:spcBef>
          <a:spcPct val="20000"/>
        </a:spcBef>
        <a:buFont typeface="Arial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35993" indent="-248923" algn="l" defTabSz="497845" rtl="0" eaLnBrk="1" latinLnBrk="0" hangingPunct="1">
        <a:spcBef>
          <a:spcPct val="20000"/>
        </a:spcBef>
        <a:buFont typeface="Arial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733838" indent="-248923" algn="l" defTabSz="497845" rtl="0" eaLnBrk="1" latinLnBrk="0" hangingPunct="1">
        <a:spcBef>
          <a:spcPct val="20000"/>
        </a:spcBef>
        <a:buFont typeface="Arial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231683" indent="-248923" algn="l" defTabSz="497845" rtl="0" eaLnBrk="1" latinLnBrk="0" hangingPunct="1">
        <a:spcBef>
          <a:spcPct val="20000"/>
        </a:spcBef>
        <a:buFont typeface="Arial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97845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7845" algn="l" defTabSz="497845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95690" algn="l" defTabSz="497845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493535" algn="l" defTabSz="497845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991380" algn="l" defTabSz="497845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489225" algn="l" defTabSz="497845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87070" algn="l" defTabSz="497845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84916" algn="l" defTabSz="497845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982761" algn="l" defTabSz="497845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正方形/長方形 20"/>
          <p:cNvSpPr/>
          <p:nvPr/>
        </p:nvSpPr>
        <p:spPr>
          <a:xfrm>
            <a:off x="446892" y="223068"/>
            <a:ext cx="6672362" cy="1410224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8800" dirty="0" smtClean="0"/>
              <a:t>○×</a:t>
            </a:r>
            <a:r>
              <a:rPr lang="ja-JP" altLang="en-US" sz="8800" dirty="0" smtClean="0"/>
              <a:t>マラソン</a:t>
            </a:r>
            <a:endParaRPr kumimoji="1" lang="ja-JP" altLang="en-US" sz="8800" dirty="0"/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699537" y="1087195"/>
            <a:ext cx="6167073" cy="36317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3000" b="1" dirty="0" smtClean="0"/>
              <a:t>1258</a:t>
            </a:r>
            <a:endParaRPr kumimoji="1" lang="ja-JP" altLang="en-US" sz="23000" b="1" dirty="0"/>
          </a:p>
        </p:txBody>
      </p:sp>
      <p:cxnSp>
        <p:nvCxnSpPr>
          <p:cNvPr id="23" name="直線コネクタ 22"/>
          <p:cNvCxnSpPr/>
          <p:nvPr/>
        </p:nvCxnSpPr>
        <p:spPr>
          <a:xfrm>
            <a:off x="446892" y="4266580"/>
            <a:ext cx="6672362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" name="テキスト ボックス 23"/>
          <p:cNvSpPr txBox="1"/>
          <p:nvPr/>
        </p:nvSpPr>
        <p:spPr>
          <a:xfrm>
            <a:off x="2002778" y="4482604"/>
            <a:ext cx="35605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dirty="0" smtClean="0"/>
              <a:t>協賛</a:t>
            </a:r>
            <a:r>
              <a:rPr kumimoji="1" lang="en-US" altLang="ja-JP" sz="3200" dirty="0" smtClean="0"/>
              <a:t> ○×</a:t>
            </a:r>
            <a:r>
              <a:rPr kumimoji="1" lang="ja-JP" altLang="en-US" sz="3200" dirty="0" smtClean="0"/>
              <a:t>株式会社</a:t>
            </a:r>
            <a:endParaRPr kumimoji="1" lang="ja-JP" altLang="en-US" sz="3200" dirty="0"/>
          </a:p>
        </p:txBody>
      </p:sp>
      <p:sp>
        <p:nvSpPr>
          <p:cNvPr id="29" name="正方形/長方形 28"/>
          <p:cNvSpPr/>
          <p:nvPr/>
        </p:nvSpPr>
        <p:spPr>
          <a:xfrm>
            <a:off x="446892" y="5634732"/>
            <a:ext cx="6672362" cy="1410224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8800" dirty="0" smtClean="0"/>
              <a:t>○×</a:t>
            </a:r>
            <a:r>
              <a:rPr lang="ja-JP" altLang="en-US" sz="8800" dirty="0" smtClean="0"/>
              <a:t>マラソン</a:t>
            </a:r>
            <a:endParaRPr kumimoji="1" lang="ja-JP" altLang="en-US" sz="8800" dirty="0"/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699537" y="6498859"/>
            <a:ext cx="6167073" cy="36317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3000" b="1" dirty="0" smtClean="0"/>
              <a:t>1258</a:t>
            </a:r>
            <a:endParaRPr kumimoji="1" lang="ja-JP" altLang="en-US" sz="23000" b="1" dirty="0"/>
          </a:p>
        </p:txBody>
      </p:sp>
      <p:cxnSp>
        <p:nvCxnSpPr>
          <p:cNvPr id="31" name="直線コネクタ 30"/>
          <p:cNvCxnSpPr/>
          <p:nvPr/>
        </p:nvCxnSpPr>
        <p:spPr>
          <a:xfrm>
            <a:off x="446892" y="9678244"/>
            <a:ext cx="6672362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テキスト ボックス 31"/>
          <p:cNvSpPr txBox="1"/>
          <p:nvPr/>
        </p:nvSpPr>
        <p:spPr>
          <a:xfrm>
            <a:off x="2002778" y="9894268"/>
            <a:ext cx="35605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dirty="0" smtClean="0"/>
              <a:t>協賛</a:t>
            </a:r>
            <a:r>
              <a:rPr kumimoji="1" lang="en-US" altLang="ja-JP" sz="3200" dirty="0" smtClean="0"/>
              <a:t> ○×</a:t>
            </a:r>
            <a:r>
              <a:rPr kumimoji="1" lang="ja-JP" altLang="en-US" sz="3200" dirty="0" smtClean="0"/>
              <a:t>株式会社</a:t>
            </a:r>
            <a:endParaRPr kumimoji="1" lang="ja-JP" altLang="en-US" sz="3200" dirty="0"/>
          </a:p>
        </p:txBody>
      </p:sp>
    </p:spTree>
    <p:extLst>
      <p:ext uri="{BB962C8B-B14F-4D97-AF65-F5344CB8AC3E}">
        <p14:creationId xmlns:p14="http://schemas.microsoft.com/office/powerpoint/2010/main" xmlns="" val="32531659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18</Words>
  <Application>Microsoft Office PowerPoint</Application>
  <PresentationFormat>ユーザー設定</PresentationFormat>
  <Paragraphs>6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スライド 1</vt:lpstr>
    </vt:vector>
  </TitlesOfParts>
  <Company>株式会社ウィトンズ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笛田 桃子</dc:creator>
  <cp:lastModifiedBy>tec</cp:lastModifiedBy>
  <cp:revision>5</cp:revision>
  <dcterms:created xsi:type="dcterms:W3CDTF">2015-01-14T08:39:44Z</dcterms:created>
  <dcterms:modified xsi:type="dcterms:W3CDTF">2015-03-12T06:02:12Z</dcterms:modified>
</cp:coreProperties>
</file>

<file path=docProps/thumbnail.jpeg>
</file>