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12801600" cy="9601200" type="A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5" autoAdjust="0"/>
    <p:restoredTop sz="94660"/>
  </p:normalViewPr>
  <p:slideViewPr>
    <p:cSldViewPr snapToGrid="0">
      <p:cViewPr varScale="1">
        <p:scale>
          <a:sx n="71" d="100"/>
          <a:sy n="71" d="100"/>
        </p:scale>
        <p:origin x="96" y="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1571308"/>
            <a:ext cx="10881360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5042853"/>
            <a:ext cx="9601200" cy="2318067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98D3-B37C-49A6-89F1-5E6E1005FBC8}" type="datetimeFigureOut">
              <a:rPr kumimoji="1" lang="ja-JP" altLang="en-US" smtClean="0"/>
              <a:t>2019/3/12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2416C-4026-4650-94BF-FA49B5D733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7157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98D3-B37C-49A6-89F1-5E6E1005FBC8}" type="datetimeFigureOut">
              <a:rPr kumimoji="1" lang="ja-JP" altLang="en-US" smtClean="0"/>
              <a:t>2019/3/12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2416C-4026-4650-94BF-FA49B5D733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20925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6" y="511175"/>
            <a:ext cx="2760345" cy="813657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1" y="511175"/>
            <a:ext cx="8121015" cy="813657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98D3-B37C-49A6-89F1-5E6E1005FBC8}" type="datetimeFigureOut">
              <a:rPr kumimoji="1" lang="ja-JP" altLang="en-US" smtClean="0"/>
              <a:t>2019/3/12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2416C-4026-4650-94BF-FA49B5D733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98946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98D3-B37C-49A6-89F1-5E6E1005FBC8}" type="datetimeFigureOut">
              <a:rPr kumimoji="1" lang="ja-JP" altLang="en-US" smtClean="0"/>
              <a:t>2019/3/12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2416C-4026-4650-94BF-FA49B5D733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77200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2393635"/>
            <a:ext cx="11041380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6425250"/>
            <a:ext cx="11041380" cy="2100262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/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98D3-B37C-49A6-89F1-5E6E1005FBC8}" type="datetimeFigureOut">
              <a:rPr kumimoji="1" lang="ja-JP" altLang="en-US" smtClean="0"/>
              <a:t>2019/3/12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2416C-4026-4650-94BF-FA49B5D733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5898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2555875"/>
            <a:ext cx="5440680" cy="60918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2555875"/>
            <a:ext cx="5440680" cy="60918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98D3-B37C-49A6-89F1-5E6E1005FBC8}" type="datetimeFigureOut">
              <a:rPr kumimoji="1" lang="ja-JP" altLang="en-US" smtClean="0"/>
              <a:t>2019/3/12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2416C-4026-4650-94BF-FA49B5D733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4133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511177"/>
            <a:ext cx="11041380" cy="185578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9" y="2353628"/>
            <a:ext cx="5415676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9" y="3507105"/>
            <a:ext cx="5415676" cy="515842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1" y="2353628"/>
            <a:ext cx="5442347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1" y="3507105"/>
            <a:ext cx="5442347" cy="515842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98D3-B37C-49A6-89F1-5E6E1005FBC8}" type="datetimeFigureOut">
              <a:rPr kumimoji="1" lang="ja-JP" altLang="en-US" smtClean="0"/>
              <a:t>2019/3/12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2416C-4026-4650-94BF-FA49B5D733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1766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98D3-B37C-49A6-89F1-5E6E1005FBC8}" type="datetimeFigureOut">
              <a:rPr kumimoji="1" lang="ja-JP" altLang="en-US" smtClean="0"/>
              <a:t>2019/3/12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2416C-4026-4650-94BF-FA49B5D733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3477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98D3-B37C-49A6-89F1-5E6E1005FBC8}" type="datetimeFigureOut">
              <a:rPr kumimoji="1" lang="ja-JP" altLang="en-US" smtClean="0"/>
              <a:t>2019/3/12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2416C-4026-4650-94BF-FA49B5D733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2118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1382397"/>
            <a:ext cx="6480810" cy="6823075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98D3-B37C-49A6-89F1-5E6E1005FBC8}" type="datetimeFigureOut">
              <a:rPr kumimoji="1" lang="ja-JP" altLang="en-US" smtClean="0"/>
              <a:t>2019/3/12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2416C-4026-4650-94BF-FA49B5D733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10895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1382397"/>
            <a:ext cx="6480810" cy="6823075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98D3-B37C-49A6-89F1-5E6E1005FBC8}" type="datetimeFigureOut">
              <a:rPr kumimoji="1" lang="ja-JP" altLang="en-US" smtClean="0"/>
              <a:t>2019/3/12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2416C-4026-4650-94BF-FA49B5D733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72748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511177"/>
            <a:ext cx="1104138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2555875"/>
            <a:ext cx="1104138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FB98D3-B37C-49A6-89F1-5E6E1005FBC8}" type="datetimeFigureOut">
              <a:rPr kumimoji="1" lang="ja-JP" altLang="en-US" smtClean="0"/>
              <a:t>2019/3/12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42416C-4026-4650-94BF-FA49B5D733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5673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kumimoji="1"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kumimoji="1"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5179"/>
            <a:ext cx="12801600" cy="647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45935" y="936456"/>
            <a:ext cx="262443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一般禁止</a:t>
            </a:r>
          </a:p>
          <a:p>
            <a:r>
              <a:rPr lang="en-US" altLang="ja-JP" sz="2400" dirty="0"/>
              <a:t>General prohibition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0060" y="33814"/>
            <a:ext cx="38026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6.</a:t>
            </a:r>
            <a:r>
              <a:rPr lang="ja-JP" altLang="en-US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禁止　</a:t>
            </a:r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Prohibition</a:t>
            </a:r>
            <a:endParaRPr lang="ja-JP" altLang="en-US" sz="3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136443" y="9062619"/>
            <a:ext cx="5570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こちらのデータをコピーしてご利用ください。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4BF988C7-F405-46B8-8A9D-E02ACFC776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800" y="1200600"/>
            <a:ext cx="7200000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65542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5179"/>
            <a:ext cx="12801600" cy="647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45935" y="936456"/>
            <a:ext cx="531626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ホームドア：たてかけない</a:t>
            </a:r>
          </a:p>
          <a:p>
            <a:r>
              <a:rPr lang="en-US" altLang="ja-JP" dirty="0"/>
              <a:t>Do not touch Do not lean objects on the platform door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0060" y="33814"/>
            <a:ext cx="38026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6.</a:t>
            </a:r>
            <a:r>
              <a:rPr lang="ja-JP" altLang="en-US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禁止　</a:t>
            </a:r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Prohibition</a:t>
            </a:r>
            <a:endParaRPr lang="ja-JP" altLang="en-US" sz="3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136443" y="9062619"/>
            <a:ext cx="5570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こちらのデータをコピーしてご利用ください。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65F1DD30-A720-4B01-AAFC-A444E35CD7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800" y="1630904"/>
            <a:ext cx="7200000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38825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5179"/>
            <a:ext cx="12801600" cy="647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45935" y="936456"/>
            <a:ext cx="4021550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ホームドア：乗り出さない</a:t>
            </a:r>
          </a:p>
          <a:p>
            <a:r>
              <a:rPr lang="en-US" altLang="ja-JP" sz="2100" dirty="0"/>
              <a:t>Do not lean over the platform door</a:t>
            </a:r>
            <a:endParaRPr kumimoji="1" lang="ja-JP" altLang="en-US" sz="21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0060" y="33814"/>
            <a:ext cx="38026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6.</a:t>
            </a:r>
            <a:r>
              <a:rPr lang="ja-JP" altLang="en-US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禁止　</a:t>
            </a:r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Prohibition</a:t>
            </a:r>
            <a:endParaRPr lang="ja-JP" altLang="en-US" sz="3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136443" y="9062619"/>
            <a:ext cx="5570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こちらのデータをコピーしてご利用ください。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23C4A16D-DD5A-479C-9D13-EE02A62421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800" y="1200600"/>
            <a:ext cx="7200000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47049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5179"/>
            <a:ext cx="12801600" cy="647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45935" y="936456"/>
            <a:ext cx="181511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さわるな</a:t>
            </a:r>
          </a:p>
          <a:p>
            <a:r>
              <a:rPr lang="en-US" altLang="ja-JP" sz="2400" dirty="0"/>
              <a:t>Do not touch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0060" y="33814"/>
            <a:ext cx="38026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6.</a:t>
            </a:r>
            <a:r>
              <a:rPr lang="ja-JP" altLang="en-US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禁止　</a:t>
            </a:r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Prohibition</a:t>
            </a:r>
            <a:endParaRPr lang="ja-JP" altLang="en-US" sz="3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136443" y="9062619"/>
            <a:ext cx="5570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こちらのデータをコピーしてご利用ください。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F6E1C029-434E-4348-9A14-D7D4223F7D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800" y="1200600"/>
            <a:ext cx="7200000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06876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5179"/>
            <a:ext cx="12801600" cy="647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45935" y="936456"/>
            <a:ext cx="28619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捨てるな</a:t>
            </a:r>
          </a:p>
          <a:p>
            <a:r>
              <a:rPr lang="en-US" altLang="ja-JP" sz="2400" dirty="0"/>
              <a:t>Do not throw rubbish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0060" y="33814"/>
            <a:ext cx="38026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6.</a:t>
            </a:r>
            <a:r>
              <a:rPr lang="ja-JP" altLang="en-US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禁止　</a:t>
            </a:r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Prohibition</a:t>
            </a:r>
            <a:endParaRPr lang="ja-JP" altLang="en-US" sz="3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136443" y="9062619"/>
            <a:ext cx="5570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こちらのデータをコピーしてご利用ください。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A2DA4610-C02E-4894-B30A-EBA06AC8AA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800" y="1200600"/>
            <a:ext cx="7200000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24862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5179"/>
            <a:ext cx="12801600" cy="647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45935" y="936456"/>
            <a:ext cx="257512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飲めない</a:t>
            </a:r>
          </a:p>
          <a:p>
            <a:r>
              <a:rPr lang="en-US" altLang="ja-JP" sz="2400" dirty="0"/>
              <a:t>Not drinking water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0060" y="33814"/>
            <a:ext cx="38026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6.</a:t>
            </a:r>
            <a:r>
              <a:rPr lang="ja-JP" altLang="en-US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禁止　</a:t>
            </a:r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Prohibition</a:t>
            </a:r>
            <a:endParaRPr lang="ja-JP" altLang="en-US" sz="3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136443" y="9062619"/>
            <a:ext cx="5570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こちらのデータをコピーしてご利用ください。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A2DD0A8A-3B42-4B05-AE89-5465FB01A0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800" y="1200600"/>
            <a:ext cx="7200000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81818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5179"/>
            <a:ext cx="12801600" cy="647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45935" y="936456"/>
            <a:ext cx="345960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携帯電話使用禁止</a:t>
            </a:r>
          </a:p>
          <a:p>
            <a:r>
              <a:rPr lang="en-US" altLang="ja-JP" sz="2400" dirty="0"/>
              <a:t>Do not use mobile phones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0060" y="33814"/>
            <a:ext cx="38026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6.</a:t>
            </a:r>
            <a:r>
              <a:rPr lang="ja-JP" altLang="en-US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禁止　</a:t>
            </a:r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Prohibition</a:t>
            </a:r>
            <a:endParaRPr lang="ja-JP" altLang="en-US" sz="3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136443" y="9062619"/>
            <a:ext cx="5570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こちらのデータをコピーしてご利用ください。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B57EF3A6-9D30-4D61-A824-41E6567ABA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800" y="1200600"/>
            <a:ext cx="7200000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4115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5179"/>
            <a:ext cx="12801600" cy="647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45935" y="936456"/>
            <a:ext cx="383951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電子機器使用禁止</a:t>
            </a:r>
          </a:p>
          <a:p>
            <a:r>
              <a:rPr lang="en-US" altLang="ja-JP" sz="2400" dirty="0"/>
              <a:t>Do not use electronic devices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0060" y="33814"/>
            <a:ext cx="38026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6.</a:t>
            </a:r>
            <a:r>
              <a:rPr lang="ja-JP" altLang="en-US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禁止　</a:t>
            </a:r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Prohibition</a:t>
            </a:r>
            <a:endParaRPr lang="ja-JP" altLang="en-US" sz="3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136443" y="9062619"/>
            <a:ext cx="5570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こちらのデータをコピーしてご利用ください。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2B104446-0819-4535-8086-57410D15DA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800" y="1200600"/>
            <a:ext cx="7200000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56025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5179"/>
            <a:ext cx="12801600" cy="647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45935" y="936456"/>
            <a:ext cx="328269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撮影禁止</a:t>
            </a:r>
          </a:p>
          <a:p>
            <a:r>
              <a:rPr lang="en-US" altLang="ja-JP" sz="2400" dirty="0"/>
              <a:t>Do not take photographs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0060" y="33814"/>
            <a:ext cx="38026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6.</a:t>
            </a:r>
            <a:r>
              <a:rPr lang="ja-JP" altLang="en-US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禁止　</a:t>
            </a:r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Prohibition</a:t>
            </a:r>
            <a:endParaRPr lang="ja-JP" altLang="en-US" sz="3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136443" y="9062619"/>
            <a:ext cx="5570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こちらのデータをコピーしてご利用ください。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111C13D5-AF49-42C8-A46B-B64BC88A37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800" y="1200600"/>
            <a:ext cx="7200000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13923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5179"/>
            <a:ext cx="12801600" cy="647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45935" y="936456"/>
            <a:ext cx="39463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フラッシュ撮影禁止</a:t>
            </a:r>
          </a:p>
          <a:p>
            <a:r>
              <a:rPr lang="en-US" altLang="ja-JP" sz="2400" dirty="0"/>
              <a:t>Do not take flash photographs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0060" y="33814"/>
            <a:ext cx="38026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6.</a:t>
            </a:r>
            <a:r>
              <a:rPr lang="ja-JP" altLang="en-US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禁止　</a:t>
            </a:r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Prohibition</a:t>
            </a:r>
            <a:endParaRPr lang="ja-JP" altLang="en-US" sz="3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136443" y="9062619"/>
            <a:ext cx="5570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こちらのデータをコピーしてご利用ください。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A19A586D-8174-4349-8A0A-350A1132F3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800" y="1200600"/>
            <a:ext cx="7200000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08168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5179"/>
            <a:ext cx="12801600" cy="647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45935" y="936456"/>
            <a:ext cx="385394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ベビーカー使用禁止</a:t>
            </a:r>
            <a:r>
              <a:rPr lang="ja-JP" altLang="en-US" dirty="0"/>
              <a:t>（</a:t>
            </a:r>
            <a:r>
              <a:rPr lang="en-US" altLang="ja-JP" dirty="0"/>
              <a:t>※2</a:t>
            </a:r>
            <a:r>
              <a:rPr lang="ja-JP" altLang="en-US" dirty="0"/>
              <a:t>）</a:t>
            </a:r>
          </a:p>
          <a:p>
            <a:r>
              <a:rPr lang="en-US" altLang="ja-JP" sz="2400" dirty="0"/>
              <a:t>Do not use prams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0060" y="33814"/>
            <a:ext cx="38026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6.</a:t>
            </a:r>
            <a:r>
              <a:rPr lang="ja-JP" altLang="en-US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禁止　</a:t>
            </a:r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Prohibition</a:t>
            </a:r>
            <a:endParaRPr lang="ja-JP" altLang="en-US" sz="3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109549" y="8664744"/>
            <a:ext cx="55707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こちらのデータをコピーしてご利用ください。</a:t>
            </a:r>
            <a:endParaRPr kumimoji="1" lang="en-US" altLang="ja-JP" sz="2000" dirty="0"/>
          </a:p>
          <a:p>
            <a:r>
              <a:rPr kumimoji="1" lang="en-US" altLang="ja-JP" sz="2000" dirty="0"/>
              <a:t>※2   </a:t>
            </a:r>
            <a:r>
              <a:rPr kumimoji="1" lang="ja-JP" altLang="en-US" sz="2000" dirty="0"/>
              <a:t>文字による補助表示が必要です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9AC30A4F-AABF-42E7-9FFB-B57AEA1EB6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800" y="1200600"/>
            <a:ext cx="7200000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10381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5179"/>
            <a:ext cx="12801600" cy="647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45935" y="936456"/>
            <a:ext cx="165782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禁煙</a:t>
            </a:r>
          </a:p>
          <a:p>
            <a:r>
              <a:rPr lang="en-US" altLang="ja-JP" sz="2400" dirty="0"/>
              <a:t>No smoking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0060" y="33814"/>
            <a:ext cx="38026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6.</a:t>
            </a:r>
            <a:r>
              <a:rPr lang="ja-JP" altLang="en-US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禁止　</a:t>
            </a:r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Prohibition</a:t>
            </a:r>
            <a:endParaRPr lang="ja-JP" altLang="en-US" sz="3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136443" y="9062619"/>
            <a:ext cx="5570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こちらのデータをコピーしてご利用ください。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D3D8BFB1-D2DF-4E19-94CD-5D5ABB9472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800" y="1200600"/>
            <a:ext cx="7200000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5787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5179"/>
            <a:ext cx="12801600" cy="647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45935" y="936456"/>
            <a:ext cx="189038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遊泳禁止</a:t>
            </a:r>
          </a:p>
          <a:p>
            <a:r>
              <a:rPr lang="en-US" altLang="ja-JP" sz="2400" dirty="0"/>
              <a:t>No swimming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0060" y="33814"/>
            <a:ext cx="38026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6.</a:t>
            </a:r>
            <a:r>
              <a:rPr lang="ja-JP" altLang="en-US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禁止　</a:t>
            </a:r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Prohibition</a:t>
            </a:r>
            <a:endParaRPr lang="ja-JP" altLang="en-US" sz="3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136443" y="9062619"/>
            <a:ext cx="5570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こちらのデータをコピーしてご利用ください。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CC5FE7E8-5088-4D79-9046-FEDF2ADC87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800" y="1200600"/>
            <a:ext cx="7200000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7342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5179"/>
            <a:ext cx="12801600" cy="647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45935" y="936456"/>
            <a:ext cx="20313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キャンプ禁止</a:t>
            </a:r>
          </a:p>
          <a:p>
            <a:r>
              <a:rPr lang="en-US" altLang="ja-JP" sz="2400" dirty="0"/>
              <a:t>No camping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0060" y="33814"/>
            <a:ext cx="38026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6.</a:t>
            </a:r>
            <a:r>
              <a:rPr lang="ja-JP" altLang="en-US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禁止　</a:t>
            </a:r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Prohibition</a:t>
            </a:r>
            <a:endParaRPr lang="ja-JP" altLang="en-US" sz="3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136443" y="9062619"/>
            <a:ext cx="5570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こちらのデータをコピーしてご利用ください。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54A746A6-631C-4E32-868D-440B2A551C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800" y="1200600"/>
            <a:ext cx="7200000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60808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5179"/>
            <a:ext cx="12801600" cy="647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45935" y="936456"/>
            <a:ext cx="31913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飲食禁止</a:t>
            </a:r>
          </a:p>
          <a:p>
            <a:r>
              <a:rPr lang="en-US" altLang="ja-JP" sz="2400" dirty="0"/>
              <a:t>Do not eat or drink here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0060" y="33814"/>
            <a:ext cx="38026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6.</a:t>
            </a:r>
            <a:r>
              <a:rPr lang="ja-JP" altLang="en-US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禁止　</a:t>
            </a:r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Prohibition</a:t>
            </a:r>
            <a:endParaRPr lang="ja-JP" altLang="en-US" sz="3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136443" y="9062619"/>
            <a:ext cx="5570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こちらのデータをコピーしてご利用ください。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D8E39F0B-6DBE-42BD-AE9E-4F9E9F6861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800" y="1200600"/>
            <a:ext cx="7200000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759206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5179"/>
            <a:ext cx="12801600" cy="647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45935" y="936456"/>
            <a:ext cx="29639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ペット持ち込み禁止</a:t>
            </a:r>
          </a:p>
          <a:p>
            <a:r>
              <a:rPr lang="en-US" altLang="ja-JP" sz="2400" dirty="0"/>
              <a:t>No uncaged </a:t>
            </a:r>
            <a:r>
              <a:rPr lang="en-US" altLang="ja-JP" sz="2400" dirty="0" err="1"/>
              <a:t>animalser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0060" y="33814"/>
            <a:ext cx="38026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6.</a:t>
            </a:r>
            <a:r>
              <a:rPr lang="ja-JP" altLang="en-US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禁止　</a:t>
            </a:r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Prohibition</a:t>
            </a:r>
            <a:endParaRPr lang="ja-JP" altLang="en-US" sz="3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136443" y="9062619"/>
            <a:ext cx="5570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こちらのデータをコピーしてご利用ください。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947712FA-4D69-4B20-BC2F-F18B2F9D60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800" y="1200600"/>
            <a:ext cx="7200000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58039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5179"/>
            <a:ext cx="12801600" cy="647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45935" y="936456"/>
            <a:ext cx="169950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禁煙</a:t>
            </a:r>
            <a:r>
              <a:rPr lang="ja-JP" altLang="en-US" sz="2000" dirty="0"/>
              <a:t>（</a:t>
            </a:r>
            <a:r>
              <a:rPr lang="en-US" altLang="ja-JP" sz="2000" dirty="0"/>
              <a:t>※1</a:t>
            </a:r>
            <a:r>
              <a:rPr lang="ja-JP" altLang="en-US" sz="2000" dirty="0"/>
              <a:t>）</a:t>
            </a:r>
            <a:endParaRPr lang="en-US" altLang="ja-JP" sz="2000" dirty="0"/>
          </a:p>
          <a:p>
            <a:r>
              <a:rPr kumimoji="1" lang="en-US" altLang="ja-JP" sz="2400" dirty="0"/>
              <a:t>No smoking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0060" y="33814"/>
            <a:ext cx="38026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6.</a:t>
            </a:r>
            <a:r>
              <a:rPr lang="ja-JP" altLang="en-US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禁止　</a:t>
            </a:r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Prohibition</a:t>
            </a:r>
            <a:endParaRPr lang="ja-JP" altLang="en-US" sz="3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331530" y="8664744"/>
            <a:ext cx="114700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/>
              <a:t>こちらのデータをコピーしてご利用ください。</a:t>
            </a:r>
            <a:endParaRPr kumimoji="1" lang="en-US" altLang="ja-JP" sz="2000" dirty="0"/>
          </a:p>
          <a:p>
            <a:r>
              <a:rPr kumimoji="1" lang="en-US" altLang="ja-JP" sz="2000" dirty="0"/>
              <a:t>※1   </a:t>
            </a:r>
            <a:r>
              <a:rPr kumimoji="1" lang="ja-JP" altLang="en-US" sz="2000" dirty="0"/>
              <a:t>火災予防条例で使用が規定されている場所には、こちらの図記号を使用する必要があります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5F2EDB8A-5B92-4745-85F9-884382E89E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800" y="1200600"/>
            <a:ext cx="7200000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98174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5179"/>
            <a:ext cx="12801600" cy="647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45935" y="936456"/>
            <a:ext cx="203453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火気厳禁</a:t>
            </a:r>
          </a:p>
          <a:p>
            <a:r>
              <a:rPr lang="en-US" altLang="ja-JP" sz="2400" dirty="0"/>
              <a:t>No open flame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0060" y="33814"/>
            <a:ext cx="38026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6.</a:t>
            </a:r>
            <a:r>
              <a:rPr lang="ja-JP" altLang="en-US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禁止　</a:t>
            </a:r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Prohibition</a:t>
            </a:r>
            <a:endParaRPr lang="ja-JP" altLang="en-US" sz="3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136443" y="9062619"/>
            <a:ext cx="5570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こちらのデータをコピーしてご利用ください。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587068C9-FC2C-49EF-88C4-6D1C6D21EB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800" y="1200600"/>
            <a:ext cx="7200000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06378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5179"/>
            <a:ext cx="12801600" cy="647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45935" y="936456"/>
            <a:ext cx="14157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進入禁止</a:t>
            </a:r>
          </a:p>
          <a:p>
            <a:r>
              <a:rPr lang="en-US" altLang="ja-JP" sz="2400" dirty="0"/>
              <a:t>No entry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0060" y="33814"/>
            <a:ext cx="38026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6.</a:t>
            </a:r>
            <a:r>
              <a:rPr lang="ja-JP" altLang="en-US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禁止　</a:t>
            </a:r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Prohibition</a:t>
            </a:r>
            <a:endParaRPr lang="ja-JP" altLang="en-US" sz="3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136443" y="9062619"/>
            <a:ext cx="5570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こちらのデータをコピーしてご利用ください。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CCFCDB36-E913-404E-9506-6EAF19879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800" y="1200600"/>
            <a:ext cx="7200000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83040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5179"/>
            <a:ext cx="12801600" cy="647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45935" y="936456"/>
            <a:ext cx="154721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駐車禁止</a:t>
            </a:r>
          </a:p>
          <a:p>
            <a:r>
              <a:rPr lang="en-US" altLang="ja-JP" sz="2400" dirty="0"/>
              <a:t>No parking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0060" y="33814"/>
            <a:ext cx="38026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6.</a:t>
            </a:r>
            <a:r>
              <a:rPr lang="ja-JP" altLang="en-US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禁止　</a:t>
            </a:r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Prohibition</a:t>
            </a:r>
            <a:endParaRPr lang="ja-JP" altLang="en-US" sz="3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136443" y="9062619"/>
            <a:ext cx="5570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こちらのデータをコピーしてご利用ください。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1CD370CB-E4AF-48CD-B6CA-A82C07306B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800" y="1200600"/>
            <a:ext cx="7200000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2975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5179"/>
            <a:ext cx="12801600" cy="647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45935" y="936456"/>
            <a:ext cx="295465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自転車乗り入れ禁止</a:t>
            </a:r>
          </a:p>
          <a:p>
            <a:r>
              <a:rPr lang="en-US" altLang="ja-JP" sz="2400" dirty="0"/>
              <a:t>No bicycles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0060" y="33814"/>
            <a:ext cx="38026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6.</a:t>
            </a:r>
            <a:r>
              <a:rPr lang="ja-JP" altLang="en-US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禁止　</a:t>
            </a:r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Prohibition</a:t>
            </a:r>
            <a:endParaRPr lang="ja-JP" altLang="en-US" sz="3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136443" y="9062619"/>
            <a:ext cx="5570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こちらのデータをコピーしてご利用ください。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5048F7B1-B8B0-45D0-A849-3AE96C815C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800" y="1200600"/>
            <a:ext cx="7200000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3934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5179"/>
            <a:ext cx="12801600" cy="647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45935" y="936456"/>
            <a:ext cx="202959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立入禁止</a:t>
            </a:r>
          </a:p>
          <a:p>
            <a:r>
              <a:rPr lang="en-US" altLang="ja-JP" sz="2400" dirty="0"/>
              <a:t>No admittance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0060" y="33814"/>
            <a:ext cx="38026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6.</a:t>
            </a:r>
            <a:r>
              <a:rPr lang="ja-JP" altLang="en-US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禁止　</a:t>
            </a:r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Prohibition</a:t>
            </a:r>
            <a:endParaRPr lang="ja-JP" altLang="en-US" sz="3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136443" y="9062619"/>
            <a:ext cx="5570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こちらのデータをコピーしてご利用ください。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FC4C26CC-5CAB-48EA-8FF3-F5C7F57A61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800" y="1200600"/>
            <a:ext cx="7200000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50712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5179"/>
            <a:ext cx="12801600" cy="647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45935" y="936456"/>
            <a:ext cx="32624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走るな／かけ込み禁止</a:t>
            </a:r>
          </a:p>
          <a:p>
            <a:r>
              <a:rPr lang="en-US" altLang="ja-JP" sz="2400" dirty="0"/>
              <a:t>Do not rush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0060" y="33814"/>
            <a:ext cx="38026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6.</a:t>
            </a:r>
            <a:r>
              <a:rPr lang="ja-JP" altLang="en-US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禁止　</a:t>
            </a:r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Prohibition</a:t>
            </a:r>
            <a:endParaRPr lang="ja-JP" altLang="en-US" sz="3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136443" y="9062619"/>
            <a:ext cx="5570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こちらのデータをコピーしてご利用ください。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3DA2D779-8C57-4ECC-8733-A16E32BCDC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800" y="1200600"/>
            <a:ext cx="7200000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41193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86</TotalTime>
  <Words>457</Words>
  <Application>Microsoft Office PowerPoint</Application>
  <PresentationFormat>A3 297x420 mm</PresentationFormat>
  <Paragraphs>94</Paragraphs>
  <Slides>23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23</vt:i4>
      </vt:variant>
    </vt:vector>
  </HeadingPairs>
  <TitlesOfParts>
    <vt:vector size="28" baseType="lpstr">
      <vt:lpstr>Meiryo UI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小池　京子</dc:creator>
  <cp:lastModifiedBy>安達　純子</cp:lastModifiedBy>
  <cp:revision>13</cp:revision>
  <dcterms:created xsi:type="dcterms:W3CDTF">2019-03-05T00:35:54Z</dcterms:created>
  <dcterms:modified xsi:type="dcterms:W3CDTF">2019-03-12T07:42:08Z</dcterms:modified>
</cp:coreProperties>
</file>