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5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09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8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2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89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13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76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47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1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8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27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67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169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一般注意</a:t>
            </a:r>
          </a:p>
          <a:p>
            <a:r>
              <a:rPr lang="en-US" altLang="ja-JP" sz="2400" dirty="0"/>
              <a:t>General caution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1F17700-8A33-401E-AECC-486846568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4602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障害物注意</a:t>
            </a:r>
          </a:p>
          <a:p>
            <a:r>
              <a:rPr lang="en-US" altLang="ja-JP" sz="2400" dirty="0"/>
              <a:t>Caution, obstacles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C32FFDF-8A0A-4202-9EA4-D2E411B56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26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730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上り段差注意</a:t>
            </a:r>
          </a:p>
          <a:p>
            <a:r>
              <a:rPr lang="en-US" altLang="ja-JP" sz="2400" dirty="0"/>
              <a:t>Caution, uneven access</a:t>
            </a:r>
            <a:r>
              <a:rPr lang="ja-JP" altLang="en-US" sz="2400" dirty="0"/>
              <a:t>／</a:t>
            </a:r>
            <a:r>
              <a:rPr lang="en-US" altLang="ja-JP" sz="2400" dirty="0"/>
              <a:t>up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D88A215-3AB3-4ABC-8123-34B9F86C0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351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4111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下り段差注意</a:t>
            </a:r>
          </a:p>
          <a:p>
            <a:r>
              <a:rPr lang="en-US" altLang="ja-JP" sz="2400" dirty="0"/>
              <a:t>Caution, uneven access</a:t>
            </a:r>
            <a:r>
              <a:rPr lang="ja-JP" altLang="en-US" sz="2400" dirty="0"/>
              <a:t>／</a:t>
            </a:r>
            <a:r>
              <a:rPr lang="en-US" altLang="ja-JP" sz="2400" dirty="0"/>
              <a:t>down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AD033AA-6345-4BAC-BF56-EFF93CCF7A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32658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滑面注意</a:t>
            </a:r>
          </a:p>
          <a:p>
            <a:r>
              <a:rPr lang="en-US" altLang="ja-JP" sz="2400" dirty="0"/>
              <a:t>Caution, slippery surface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6E9E763-9234-4EEA-A022-D58C13453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179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225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fr-FR" sz="2400" dirty="0"/>
              <a:t>転落注意</a:t>
            </a:r>
            <a:r>
              <a:rPr lang="ja-JP" altLang="fr-FR" dirty="0"/>
              <a:t>（</a:t>
            </a:r>
            <a:r>
              <a:rPr lang="fr-FR" altLang="ja-JP" dirty="0"/>
              <a:t>※1</a:t>
            </a:r>
            <a:r>
              <a:rPr lang="ja-JP" altLang="fr-FR" dirty="0"/>
              <a:t>）</a:t>
            </a:r>
          </a:p>
          <a:p>
            <a:r>
              <a:rPr lang="fr-FR" altLang="ja-JP" sz="2400" dirty="0"/>
              <a:t>Caution, drop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15422" y="8753336"/>
            <a:ext cx="5570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  <a:endParaRPr kumimoji="1" lang="en-US" altLang="ja-JP" sz="2000" dirty="0"/>
          </a:p>
          <a:p>
            <a:r>
              <a:rPr kumimoji="1" lang="en-US" altLang="ja-JP" sz="2000" dirty="0"/>
              <a:t>※1   </a:t>
            </a:r>
            <a:r>
              <a:rPr kumimoji="1" lang="ja-JP" altLang="en-US" sz="2000" dirty="0"/>
              <a:t>文字による補助表示が必要です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7F2058C-9A23-45C6-BED7-30FC79216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972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575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天井に注意</a:t>
            </a:r>
          </a:p>
          <a:p>
            <a:r>
              <a:rPr lang="en-US" altLang="ja-JP" sz="2400" dirty="0"/>
              <a:t>Caution, overhead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05EEE86-2654-4EBA-9383-E134852D62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52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ホームドア：手を挟まないよう注意</a:t>
            </a:r>
          </a:p>
          <a:p>
            <a:r>
              <a:rPr lang="en-US" altLang="ja-JP" sz="2400" dirty="0"/>
              <a:t>Caution, closing doors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F841666-172D-440E-B248-6B57E3266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48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575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感電注意</a:t>
            </a:r>
          </a:p>
          <a:p>
            <a:r>
              <a:rPr lang="en-US" altLang="ja-JP" sz="2400" dirty="0"/>
              <a:t>Caution, electricity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3334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　</a:t>
            </a:r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Warning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41381A8-998B-47F9-92B3-0A46EAAE6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72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182</Words>
  <Application>Microsoft Office PowerPoint</Application>
  <PresentationFormat>A3 297x420 mm</PresentationFormat>
  <Paragraphs>37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　京子</dc:creator>
  <cp:lastModifiedBy>安達　純子</cp:lastModifiedBy>
  <cp:revision>10</cp:revision>
  <dcterms:created xsi:type="dcterms:W3CDTF">2019-03-05T00:35:54Z</dcterms:created>
  <dcterms:modified xsi:type="dcterms:W3CDTF">2019-03-12T07:42:48Z</dcterms:modified>
</cp:coreProperties>
</file>