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5" autoAdjust="0"/>
    <p:restoredTop sz="94660"/>
  </p:normalViewPr>
  <p:slideViewPr>
    <p:cSldViewPr snapToGrid="0">
      <p:cViewPr varScale="1">
        <p:scale>
          <a:sx n="71" d="100"/>
          <a:sy n="71" d="100"/>
        </p:scale>
        <p:origin x="9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157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2092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9894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720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5898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133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176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3477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2118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089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274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5673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6073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一般指示</a:t>
            </a:r>
          </a:p>
          <a:p>
            <a:r>
              <a:rPr lang="en-US" altLang="ja-JP" sz="2400" dirty="0"/>
              <a:t>General mandatory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5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指示　</a:t>
            </a:r>
            <a:r>
              <a:rPr lang="en-US" altLang="ja-JP" sz="3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Mandatory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EA27D26-BCDD-40E5-9CD0-F121297A6A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554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3529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矢印</a:t>
            </a:r>
          </a:p>
          <a:p>
            <a:r>
              <a:rPr lang="en-US" altLang="ja-JP" sz="2400" dirty="0"/>
              <a:t>Directional arrow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5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指示　</a:t>
            </a:r>
            <a:r>
              <a:rPr lang="en-US" altLang="ja-JP" sz="3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Mandatory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07EAC01-3187-4FCF-B85D-5F98384E1C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48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11743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応用例</a:t>
            </a:r>
          </a:p>
          <a:p>
            <a:r>
              <a:rPr lang="en-US" altLang="ja-JP" sz="2400" dirty="0"/>
              <a:t>variants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5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指示　</a:t>
            </a:r>
            <a:r>
              <a:rPr lang="en-US" altLang="ja-JP" sz="3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Mandatory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FDE2D543-C6FF-4B00-87C2-C32C250B33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329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11465" y="936456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安全バーを閉める</a:t>
            </a:r>
          </a:p>
          <a:p>
            <a:r>
              <a:rPr lang="en-US" altLang="ja-JP" sz="2400" dirty="0"/>
              <a:t>Close safety bar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5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指示　</a:t>
            </a:r>
            <a:r>
              <a:rPr lang="en-US" altLang="ja-JP" sz="3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Mandatory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AF5EF1B-847B-4DE1-9CDB-E8ABCB869E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7062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11465" y="936456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安全バーを開ける</a:t>
            </a:r>
          </a:p>
          <a:p>
            <a:r>
              <a:rPr lang="en-US" altLang="ja-JP" sz="2400" dirty="0"/>
              <a:t>Open safety bar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5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指示　</a:t>
            </a:r>
            <a:r>
              <a:rPr lang="en-US" altLang="ja-JP" sz="3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Mandatory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E2064E8-119C-41C2-B20D-E99B7C5960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0363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3391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徒歩客は降りる</a:t>
            </a:r>
          </a:p>
          <a:p>
            <a:r>
              <a:rPr lang="en-US" altLang="ja-JP" sz="2400" dirty="0"/>
              <a:t>Get off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5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指示　</a:t>
            </a:r>
            <a:r>
              <a:rPr lang="en-US" altLang="ja-JP" sz="3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Mandatory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A6DC508-0143-47C4-AB30-F8C24F021E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0176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1124" y="936456"/>
            <a:ext cx="29546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スキーの先を上げる</a:t>
            </a:r>
          </a:p>
          <a:p>
            <a:r>
              <a:rPr lang="en-US" altLang="ja-JP" sz="2400" dirty="0"/>
              <a:t>Raise ski tipsy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5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指示　</a:t>
            </a:r>
            <a:r>
              <a:rPr lang="en-US" altLang="ja-JP" sz="3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Mandatory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6BC2B19-C81E-4B9E-BE33-38D7FBF3FE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187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7968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11465" y="936456"/>
            <a:ext cx="29546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スキーヤーは降りる</a:t>
            </a:r>
          </a:p>
          <a:p>
            <a:r>
              <a:rPr lang="en-US" altLang="ja-JP" sz="2400" dirty="0"/>
              <a:t>Skiers have to get off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5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指示　</a:t>
            </a:r>
            <a:r>
              <a:rPr lang="en-US" altLang="ja-JP" sz="3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Mandatory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E484E30-092E-4F8F-AAF4-4C9B56C53B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081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113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17555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静かに</a:t>
            </a:r>
          </a:p>
          <a:p>
            <a:r>
              <a:rPr lang="en-US" altLang="ja-JP" sz="2400" dirty="0"/>
              <a:t>Quiet please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5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指示　</a:t>
            </a:r>
            <a:r>
              <a:rPr lang="en-US" altLang="ja-JP" sz="3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Mandatory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BB3D2C6-80AA-4647-9800-4658F5DDE5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440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326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シートベルトを締める</a:t>
            </a:r>
          </a:p>
          <a:p>
            <a:r>
              <a:rPr lang="en-US" altLang="ja-JP" sz="2400" dirty="0"/>
              <a:t>Fasten seatbelt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5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指示　</a:t>
            </a:r>
            <a:r>
              <a:rPr lang="en-US" altLang="ja-JP" sz="3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Mandatory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98B006B4-3486-4CA1-A59F-E177715957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808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40719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左側にお立ちください</a:t>
            </a:r>
            <a:r>
              <a:rPr lang="ja-JP" altLang="en-US" dirty="0"/>
              <a:t>（</a:t>
            </a:r>
            <a:r>
              <a:rPr lang="en-US" altLang="ja-JP" dirty="0"/>
              <a:t>※1</a:t>
            </a:r>
            <a:r>
              <a:rPr lang="ja-JP" altLang="en-US" dirty="0"/>
              <a:t>）</a:t>
            </a:r>
          </a:p>
          <a:p>
            <a:r>
              <a:rPr lang="en-US" altLang="ja-JP" sz="2400" dirty="0"/>
              <a:t>Please stand on the left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5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指示　</a:t>
            </a:r>
            <a:r>
              <a:rPr lang="en-US" altLang="ja-JP" sz="3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Mandatory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19B6C6F-2228-40B4-AC5B-94941E3441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802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11465" y="936456"/>
            <a:ext cx="53030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応用例／右側にお立ちください</a:t>
            </a:r>
            <a:r>
              <a:rPr lang="ja-JP" altLang="en-US" dirty="0"/>
              <a:t>（</a:t>
            </a:r>
            <a:r>
              <a:rPr lang="en-US" altLang="ja-JP" dirty="0"/>
              <a:t>※1</a:t>
            </a:r>
            <a:r>
              <a:rPr lang="ja-JP" altLang="en-US" dirty="0"/>
              <a:t>）</a:t>
            </a:r>
          </a:p>
          <a:p>
            <a:r>
              <a:rPr lang="en-US" altLang="ja-JP" sz="2400" dirty="0"/>
              <a:t>variant</a:t>
            </a:r>
            <a:r>
              <a:rPr lang="ja-JP" altLang="en-US" sz="2400" dirty="0"/>
              <a:t>／</a:t>
            </a:r>
            <a:r>
              <a:rPr lang="en-US" altLang="ja-JP" sz="2400" dirty="0"/>
              <a:t>Please stand on the right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5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指示　</a:t>
            </a:r>
            <a:r>
              <a:rPr lang="en-US" altLang="ja-JP" sz="3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Mandatory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215422" y="8768862"/>
            <a:ext cx="55707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  <a:endParaRPr kumimoji="1" lang="en-US" altLang="ja-JP" sz="2000" dirty="0"/>
          </a:p>
          <a:p>
            <a:r>
              <a:rPr kumimoji="1" lang="en-US" altLang="ja-JP" sz="2000" dirty="0"/>
              <a:t>※1   </a:t>
            </a:r>
            <a:r>
              <a:rPr kumimoji="1" lang="ja-JP" altLang="en-US" sz="2000" dirty="0"/>
              <a:t>文字による補助表示が必要です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697FB45-7405-4AD2-A2D8-542D5E3E98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737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2252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二列並び</a:t>
            </a:r>
            <a:r>
              <a:rPr lang="ja-JP" altLang="en-US" dirty="0"/>
              <a:t>（</a:t>
            </a:r>
            <a:r>
              <a:rPr lang="en-US" altLang="ja-JP" dirty="0"/>
              <a:t>※2</a:t>
            </a:r>
            <a:r>
              <a:rPr lang="ja-JP" altLang="en-US" dirty="0"/>
              <a:t>）</a:t>
            </a:r>
          </a:p>
          <a:p>
            <a:r>
              <a:rPr lang="en-US" altLang="ja-JP" sz="2400" dirty="0"/>
              <a:t>Line up in twos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5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指示　</a:t>
            </a:r>
            <a:r>
              <a:rPr lang="en-US" altLang="ja-JP" sz="3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Mandatory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8659209"/>
            <a:ext cx="55707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  <a:endParaRPr kumimoji="1" lang="en-US" altLang="ja-JP" sz="2000" dirty="0"/>
          </a:p>
          <a:p>
            <a:r>
              <a:rPr kumimoji="1" lang="en-US" altLang="ja-JP" sz="2000" dirty="0"/>
              <a:t>※2   </a:t>
            </a:r>
            <a:r>
              <a:rPr kumimoji="1" lang="ja-JP" altLang="en-US" sz="2000" dirty="0"/>
              <a:t>文字による補助表示が必要です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90B4BB0-53A2-46A7-8F2B-75820CD935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298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37978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応用例 </a:t>
            </a:r>
            <a:r>
              <a:rPr lang="en-US" altLang="ja-JP" sz="2400" dirty="0"/>
              <a:t>1</a:t>
            </a:r>
            <a:r>
              <a:rPr lang="ja-JP" altLang="en-US" sz="2400" dirty="0"/>
              <a:t>／</a:t>
            </a:r>
            <a:r>
              <a:rPr lang="en-US" altLang="ja-JP" sz="2400" dirty="0"/>
              <a:t>1</a:t>
            </a:r>
            <a:r>
              <a:rPr lang="ja-JP" altLang="en-US" sz="2400" dirty="0"/>
              <a:t>列並び</a:t>
            </a:r>
            <a:r>
              <a:rPr lang="ja-JP" altLang="en-US" dirty="0"/>
              <a:t>（</a:t>
            </a:r>
            <a:r>
              <a:rPr lang="en-US" altLang="ja-JP" dirty="0"/>
              <a:t>※2</a:t>
            </a:r>
            <a:r>
              <a:rPr lang="ja-JP" altLang="en-US" dirty="0"/>
              <a:t>）</a:t>
            </a:r>
          </a:p>
          <a:p>
            <a:r>
              <a:rPr lang="en-US" altLang="ja-JP" sz="2400" dirty="0"/>
              <a:t>variant 1</a:t>
            </a:r>
            <a:r>
              <a:rPr lang="ja-JP" altLang="en-US" sz="2400" dirty="0"/>
              <a:t>／</a:t>
            </a:r>
            <a:r>
              <a:rPr lang="en-US" altLang="ja-JP" sz="2400" dirty="0"/>
              <a:t>Line up single file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5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指示　</a:t>
            </a:r>
            <a:r>
              <a:rPr lang="en-US" altLang="ja-JP" sz="3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Mandatory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ACC2A19-A617-4242-B0F1-182E6B95CB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BED268A-3A9E-421A-9418-D1490994FFC3}"/>
              </a:ext>
            </a:extLst>
          </p:cNvPr>
          <p:cNvSpPr txBox="1"/>
          <p:nvPr/>
        </p:nvSpPr>
        <p:spPr>
          <a:xfrm>
            <a:off x="7136443" y="8659209"/>
            <a:ext cx="55707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  <a:endParaRPr kumimoji="1" lang="en-US" altLang="ja-JP" sz="2000" dirty="0"/>
          </a:p>
          <a:p>
            <a:r>
              <a:rPr kumimoji="1" lang="en-US" altLang="ja-JP" sz="2000" dirty="0"/>
              <a:t>※2   </a:t>
            </a:r>
            <a:r>
              <a:rPr kumimoji="1" lang="ja-JP" altLang="en-US" sz="2000" dirty="0"/>
              <a:t>文字による補助表示が必要です</a:t>
            </a:r>
          </a:p>
        </p:txBody>
      </p:sp>
    </p:spTree>
    <p:extLst>
      <p:ext uri="{BB962C8B-B14F-4D97-AF65-F5344CB8AC3E}">
        <p14:creationId xmlns:p14="http://schemas.microsoft.com/office/powerpoint/2010/main" val="4017026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37497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応用例 </a:t>
            </a:r>
            <a:r>
              <a:rPr lang="en-US" altLang="ja-JP" sz="2400" dirty="0"/>
              <a:t>2 </a:t>
            </a:r>
            <a:r>
              <a:rPr lang="ja-JP" altLang="en-US" sz="2400" dirty="0"/>
              <a:t>／三列並び</a:t>
            </a:r>
            <a:r>
              <a:rPr lang="ja-JP" altLang="en-US" dirty="0"/>
              <a:t>（</a:t>
            </a:r>
            <a:r>
              <a:rPr lang="en-US" altLang="ja-JP" dirty="0"/>
              <a:t>※2</a:t>
            </a:r>
            <a:r>
              <a:rPr lang="ja-JP" altLang="en-US" dirty="0"/>
              <a:t>）</a:t>
            </a:r>
          </a:p>
          <a:p>
            <a:r>
              <a:rPr lang="en-US" altLang="ja-JP" sz="2400" dirty="0"/>
              <a:t>variant 2</a:t>
            </a:r>
            <a:r>
              <a:rPr lang="ja-JP" altLang="en-US" sz="2400" dirty="0"/>
              <a:t>／</a:t>
            </a:r>
            <a:r>
              <a:rPr lang="en-US" altLang="ja-JP" sz="2400" dirty="0"/>
              <a:t>Line up in threes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5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指示　</a:t>
            </a:r>
            <a:r>
              <a:rPr lang="en-US" altLang="ja-JP" sz="3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Mandatory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DCF7837-9807-408E-9C9E-DAA58319A6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274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36808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応用例 </a:t>
            </a:r>
            <a:r>
              <a:rPr lang="en-US" altLang="ja-JP" sz="2400" dirty="0"/>
              <a:t>3</a:t>
            </a:r>
            <a:r>
              <a:rPr lang="ja-JP" altLang="en-US" sz="2400" dirty="0"/>
              <a:t>／四列並び</a:t>
            </a:r>
            <a:r>
              <a:rPr lang="ja-JP" altLang="en-US" dirty="0"/>
              <a:t>（</a:t>
            </a:r>
            <a:r>
              <a:rPr lang="en-US" altLang="ja-JP" dirty="0"/>
              <a:t>※2</a:t>
            </a:r>
            <a:r>
              <a:rPr lang="ja-JP" altLang="en-US" dirty="0"/>
              <a:t>）</a:t>
            </a:r>
          </a:p>
          <a:p>
            <a:r>
              <a:rPr lang="en-US" altLang="ja-JP" sz="2400" dirty="0"/>
              <a:t>variant 3</a:t>
            </a:r>
            <a:r>
              <a:rPr lang="ja-JP" altLang="en-US" sz="2400" dirty="0"/>
              <a:t>／</a:t>
            </a:r>
            <a:r>
              <a:rPr lang="en-US" altLang="ja-JP" sz="2400" dirty="0"/>
              <a:t>Line up in fours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805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指示　</a:t>
            </a:r>
            <a:r>
              <a:rPr lang="en-US" altLang="ja-JP" sz="3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Mandatory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9314C85D-718F-4F79-B04A-20DCF85324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183BC98-D0B9-4C75-BC31-E82A5FA917E8}"/>
              </a:ext>
            </a:extLst>
          </p:cNvPr>
          <p:cNvSpPr txBox="1"/>
          <p:nvPr/>
        </p:nvSpPr>
        <p:spPr>
          <a:xfrm>
            <a:off x="7136443" y="8659209"/>
            <a:ext cx="55707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  <a:endParaRPr kumimoji="1" lang="en-US" altLang="ja-JP" sz="2000" dirty="0"/>
          </a:p>
          <a:p>
            <a:r>
              <a:rPr kumimoji="1" lang="en-US" altLang="ja-JP" sz="2000" dirty="0"/>
              <a:t>※2   </a:t>
            </a:r>
            <a:r>
              <a:rPr kumimoji="1" lang="ja-JP" altLang="en-US" sz="2000" dirty="0"/>
              <a:t>文字による補助表示が必要です</a:t>
            </a:r>
          </a:p>
        </p:txBody>
      </p:sp>
    </p:spTree>
    <p:extLst>
      <p:ext uri="{BB962C8B-B14F-4D97-AF65-F5344CB8AC3E}">
        <p14:creationId xmlns:p14="http://schemas.microsoft.com/office/powerpoint/2010/main" val="462826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373</Words>
  <Application>Microsoft Office PowerPoint</Application>
  <PresentationFormat>A3 297x420 mm</PresentationFormat>
  <Paragraphs>68</Paragraphs>
  <Slides>16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1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小池　京子</dc:creator>
  <cp:lastModifiedBy>安達　純子</cp:lastModifiedBy>
  <cp:revision>12</cp:revision>
  <dcterms:created xsi:type="dcterms:W3CDTF">2019-03-05T00:35:54Z</dcterms:created>
  <dcterms:modified xsi:type="dcterms:W3CDTF">2019-03-12T07:39:56Z</dcterms:modified>
</cp:coreProperties>
</file>