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200638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19" d="100"/>
          <a:sy n="19" d="100"/>
        </p:scale>
        <p:origin x="108" y="20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80" y="1749795"/>
            <a:ext cx="32400479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5615678"/>
            <a:ext cx="32400479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66F0-64EA-4004-88DE-AAA429278C42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B9003-4158-48D9-8FDE-3781D611C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623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66F0-64EA-4004-88DE-AAA429278C42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B9003-4158-48D9-8FDE-3781D611C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2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6" y="569240"/>
            <a:ext cx="9315138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4" y="569240"/>
            <a:ext cx="27405405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66F0-64EA-4004-88DE-AAA429278C42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B9003-4158-48D9-8FDE-3781D611C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273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66F0-64EA-4004-88DE-AAA429278C42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B9003-4158-48D9-8FDE-3781D611C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004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4" y="2665530"/>
            <a:ext cx="37260550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4" y="7155102"/>
            <a:ext cx="37260550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66F0-64EA-4004-88DE-AAA429278C42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B9003-4158-48D9-8FDE-3781D611C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79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2846200"/>
            <a:ext cx="18360271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2846200"/>
            <a:ext cx="18360271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66F0-64EA-4004-88DE-AAA429278C42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B9003-4158-48D9-8FDE-3781D611C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984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569241"/>
            <a:ext cx="3726055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3" y="2620980"/>
            <a:ext cx="182758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3" y="3905482"/>
            <a:ext cx="182758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3" y="2620980"/>
            <a:ext cx="18365898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3" y="3905482"/>
            <a:ext cx="18365898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66F0-64EA-4004-88DE-AAA429278C42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B9003-4158-48D9-8FDE-3781D611C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469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66F0-64EA-4004-88DE-AAA429278C42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B9003-4158-48D9-8FDE-3781D611C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349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66F0-64EA-4004-88DE-AAA429278C42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B9003-4158-48D9-8FDE-3781D611C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565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1539424"/>
            <a:ext cx="21870323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66F0-64EA-4004-88DE-AAA429278C42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B9003-4158-48D9-8FDE-3781D611C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60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1539424"/>
            <a:ext cx="21870323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66F0-64EA-4004-88DE-AAA429278C42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B9003-4158-48D9-8FDE-3781D611C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82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569241"/>
            <a:ext cx="3726055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2846200"/>
            <a:ext cx="3726055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366F0-64EA-4004-88DE-AAA429278C42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9909727"/>
            <a:ext cx="14580215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B9003-4158-48D9-8FDE-3781D611C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3783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5963535F-5C63-47FD-991D-11B495C99A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198738" cy="10287453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9C45A336-8419-46AC-BC5C-9527B3AA8E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356" y="511969"/>
            <a:ext cx="21790025" cy="5095875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8C4AE195-6CB4-4536-A9DF-1025F97BB3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519" y="5380673"/>
            <a:ext cx="12547600" cy="3149600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F429ABF2-0514-4529-A905-DA87F3D1F2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6168" y="5380673"/>
            <a:ext cx="16725900" cy="3178175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1DA7125-BE36-412F-A912-298FC846806C}"/>
              </a:ext>
            </a:extLst>
          </p:cNvPr>
          <p:cNvSpPr txBox="1"/>
          <p:nvPr/>
        </p:nvSpPr>
        <p:spPr>
          <a:xfrm>
            <a:off x="15605504" y="8558848"/>
            <a:ext cx="124957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0" dirty="0"/>
              <a:t>いらっしゃいませ</a:t>
            </a:r>
          </a:p>
        </p:txBody>
      </p:sp>
    </p:spTree>
    <p:extLst>
      <p:ext uri="{BB962C8B-B14F-4D97-AF65-F5344CB8AC3E}">
        <p14:creationId xmlns:p14="http://schemas.microsoft.com/office/powerpoint/2010/main" val="977697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 純子</dc:creator>
  <cp:lastModifiedBy>安達 純子</cp:lastModifiedBy>
  <cp:revision>3</cp:revision>
  <dcterms:created xsi:type="dcterms:W3CDTF">2017-09-19T07:26:31Z</dcterms:created>
  <dcterms:modified xsi:type="dcterms:W3CDTF">2017-09-19T07:51:20Z</dcterms:modified>
</cp:coreProperties>
</file>