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13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62"/>
  </p:normalViewPr>
  <p:slideViewPr>
    <p:cSldViewPr snapToGrid="0" snapToObjects="1" showGuides="1">
      <p:cViewPr varScale="1">
        <p:scale>
          <a:sx n="24" d="100"/>
          <a:sy n="24" d="100"/>
        </p:scale>
        <p:origin x="48" y="660"/>
      </p:cViewPr>
      <p:guideLst>
        <p:guide orient="horz" pos="3368"/>
        <p:guide pos="136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05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01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2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65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70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43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9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40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89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69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06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6992-1BE4-814A-9CF3-9C7287E5C067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22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E401335-9D70-9A41-8703-F55DCEF92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49" y="0"/>
            <a:ext cx="43147739" cy="1069181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5DC766A-F9FE-2446-A1E3-88839B1DB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7520" y="3656806"/>
            <a:ext cx="23027480" cy="569872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D00B13E-7F43-C44A-B45C-8D0B17FDAF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70669" y="5327524"/>
            <a:ext cx="13140531" cy="4028002"/>
          </a:xfrm>
          <a:prstGeom prst="rect">
            <a:avLst/>
          </a:prstGeom>
        </p:spPr>
      </p:pic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09AFB031-92FE-4245-A487-CA375F8AA176}"/>
              </a:ext>
            </a:extLst>
          </p:cNvPr>
          <p:cNvSpPr/>
          <p:nvPr/>
        </p:nvSpPr>
        <p:spPr>
          <a:xfrm>
            <a:off x="9016999" y="1498600"/>
            <a:ext cx="12584113" cy="1905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0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暑さ</a:t>
            </a:r>
            <a:r>
              <a:rPr kumimoji="1" lang="ja-JP" altLang="en-US" sz="10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を乗り切ろう</a:t>
            </a:r>
            <a:r>
              <a:rPr kumimoji="1" lang="en-US" altLang="ja-JP" sz="10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10000" dirty="0">
              <a:solidFill>
                <a:srgbClr val="00B0F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2090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4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小池　京子</cp:lastModifiedBy>
  <cp:revision>8</cp:revision>
  <dcterms:created xsi:type="dcterms:W3CDTF">2020-06-24T01:29:55Z</dcterms:created>
  <dcterms:modified xsi:type="dcterms:W3CDTF">2020-06-25T06:16:55Z</dcterms:modified>
</cp:coreProperties>
</file>