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200638" cy="10691813"/>
  <p:notesSz cx="6858000" cy="9144000"/>
  <p:defaultTextStyle>
    <a:defPPr>
      <a:defRPr lang="ja-JP"/>
    </a:defPPr>
    <a:lvl1pPr marL="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1pPr>
    <a:lvl2pPr marL="1293419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2pPr>
    <a:lvl3pPr marL="2586838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3pPr>
    <a:lvl4pPr marL="3880256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4pPr>
    <a:lvl5pPr marL="5173675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5pPr>
    <a:lvl6pPr marL="6467094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6pPr>
    <a:lvl7pPr marL="7760513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7pPr>
    <a:lvl8pPr marL="9053932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8pPr>
    <a:lvl9pPr marL="1034735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5" d="100"/>
          <a:sy n="15" d="100"/>
        </p:scale>
        <p:origin x="-240" y="-1764"/>
      </p:cViewPr>
      <p:guideLst>
        <p:guide orient="horz" pos="3367"/>
        <p:guide pos="136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80" y="1749795"/>
            <a:ext cx="32400479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5615678"/>
            <a:ext cx="32400479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59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51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6" y="569240"/>
            <a:ext cx="9315138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4" y="569240"/>
            <a:ext cx="27405405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04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511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4" y="2665530"/>
            <a:ext cx="37260550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4" y="7155102"/>
            <a:ext cx="37260550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24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2846200"/>
            <a:ext cx="18360271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2846200"/>
            <a:ext cx="18360271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569241"/>
            <a:ext cx="3726055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3" y="2620980"/>
            <a:ext cx="182758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3" y="3905482"/>
            <a:ext cx="18275893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3" y="2620980"/>
            <a:ext cx="18365898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3" y="3905482"/>
            <a:ext cx="18365898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435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774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1539424"/>
            <a:ext cx="21870323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09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1539424"/>
            <a:ext cx="21870323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06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569241"/>
            <a:ext cx="3726055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2846200"/>
            <a:ext cx="3726055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AF140-1389-4B8A-904C-52E9301D4C22}" type="datetimeFigureOut">
              <a:rPr kumimoji="1" lang="ja-JP" altLang="en-US" smtClean="0"/>
              <a:t>2017/1/30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9909727"/>
            <a:ext cx="14580215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60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" y="0"/>
            <a:ext cx="43196997" cy="1069181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6577" y="1787065"/>
            <a:ext cx="9169988" cy="831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41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小池</cp:lastModifiedBy>
  <cp:revision>4</cp:revision>
  <dcterms:created xsi:type="dcterms:W3CDTF">2017-01-28T13:03:29Z</dcterms:created>
  <dcterms:modified xsi:type="dcterms:W3CDTF">2017-01-30T01:21:57Z</dcterms:modified>
</cp:coreProperties>
</file>