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43200638" cy="10691813"/>
  <p:notesSz cx="6858000" cy="9144000"/>
  <p:defaultTextStyle>
    <a:defPPr>
      <a:defRPr lang="ja-JP"/>
    </a:defPPr>
    <a:lvl1pPr marL="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1pPr>
    <a:lvl2pPr marL="1293419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2pPr>
    <a:lvl3pPr marL="2586838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3pPr>
    <a:lvl4pPr marL="3880256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4pPr>
    <a:lvl5pPr marL="5173675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5pPr>
    <a:lvl6pPr marL="6467094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6pPr>
    <a:lvl7pPr marL="7760513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7pPr>
    <a:lvl8pPr marL="9053932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8pPr>
    <a:lvl9pPr marL="10347350" algn="l" defTabSz="2586838" rtl="0" eaLnBrk="1" latinLnBrk="0" hangingPunct="1">
      <a:defRPr kumimoji="1" sz="5092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24" d="100"/>
          <a:sy n="24" d="100"/>
        </p:scale>
        <p:origin x="156" y="8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0080" y="1749795"/>
            <a:ext cx="32400479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00080" y="5615678"/>
            <a:ext cx="32400479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593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51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0915456" y="569240"/>
            <a:ext cx="9315138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70044" y="569240"/>
            <a:ext cx="27405405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045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75111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7544" y="2665530"/>
            <a:ext cx="37260550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47544" y="7155102"/>
            <a:ext cx="37260550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>
                    <a:tint val="75000"/>
                  </a:schemeClr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24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70044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70323" y="2846200"/>
            <a:ext cx="18360271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1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1" y="569241"/>
            <a:ext cx="3726055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5673" y="2620980"/>
            <a:ext cx="182758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5673" y="3905482"/>
            <a:ext cx="18275893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70323" y="2620980"/>
            <a:ext cx="18365898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70323" y="3905482"/>
            <a:ext cx="18365898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7435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0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77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365898" y="1539424"/>
            <a:ext cx="21870323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2094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5672" y="712788"/>
            <a:ext cx="13933329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8365898" y="1539424"/>
            <a:ext cx="21870323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75672" y="3207544"/>
            <a:ext cx="13933329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006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70044" y="569241"/>
            <a:ext cx="3726055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70044" y="2846200"/>
            <a:ext cx="3726055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70044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AF140-1389-4B8A-904C-52E9301D4C22}" type="datetimeFigureOut">
              <a:rPr kumimoji="1" lang="ja-JP" altLang="en-US" smtClean="0"/>
              <a:t>2017/1/28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10212" y="9909727"/>
            <a:ext cx="14580215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510450" y="9909727"/>
            <a:ext cx="972014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9E8D-A06D-460F-9D6C-0C8ECD4C0D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1603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kumimoji="1"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kumimoji="1"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kumimoji="1"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3196997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41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yamagami</dc:creator>
  <cp:lastModifiedBy>yamagami</cp:lastModifiedBy>
  <cp:revision>1</cp:revision>
  <dcterms:created xsi:type="dcterms:W3CDTF">2017-01-28T13:03:29Z</dcterms:created>
  <dcterms:modified xsi:type="dcterms:W3CDTF">2017-01-28T13:04:21Z</dcterms:modified>
</cp:coreProperties>
</file>