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4" d="100"/>
          <a:sy n="24" d="100"/>
        </p:scale>
        <p:origin x="15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5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51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04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51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2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43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77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09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06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6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" y="0"/>
            <a:ext cx="43196997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2</cp:revision>
  <dcterms:created xsi:type="dcterms:W3CDTF">2017-01-28T13:03:29Z</dcterms:created>
  <dcterms:modified xsi:type="dcterms:W3CDTF">2017-01-28T13:07:17Z</dcterms:modified>
</cp:coreProperties>
</file>