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15124113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4152" y="-136"/>
      </p:cViewPr>
      <p:guideLst>
        <p:guide orient="horz" pos="4764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4698279"/>
            <a:ext cx="9085342" cy="324188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8570331"/>
            <a:ext cx="7482047" cy="386505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2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915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1337363"/>
            <a:ext cx="2809479" cy="2845573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1337363"/>
            <a:ext cx="8255859" cy="2845573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550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110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9718644"/>
            <a:ext cx="9085342" cy="3003817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6410245"/>
            <a:ext cx="9085342" cy="330839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43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7782617"/>
            <a:ext cx="5531741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7782617"/>
            <a:ext cx="5533597" cy="22010485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64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3385422"/>
            <a:ext cx="4722671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4796304"/>
            <a:ext cx="4722671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3385422"/>
            <a:ext cx="4724526" cy="1410883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4796304"/>
            <a:ext cx="4724526" cy="8713871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33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80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602164"/>
            <a:ext cx="3516488" cy="256269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602165"/>
            <a:ext cx="5975246" cy="1290801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3164862"/>
            <a:ext cx="3516488" cy="10345315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37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10586879"/>
            <a:ext cx="6413183" cy="124984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1351367"/>
            <a:ext cx="6413183" cy="9074468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11836720"/>
            <a:ext cx="6413183" cy="1774982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605666"/>
            <a:ext cx="9619774" cy="2520686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3528961"/>
            <a:ext cx="9619774" cy="9981215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B7027-F4BF-514D-9455-84C7E22B84E7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14017813"/>
            <a:ext cx="3384735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14017813"/>
            <a:ext cx="2494016" cy="805219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02E42-350D-CD4D-AF71-008F0A4722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37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015.2_toshibatec_pop_c_6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1511672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300" y="3213800"/>
            <a:ext cx="5613400" cy="45974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681" y="600618"/>
            <a:ext cx="5245100" cy="2997200"/>
          </a:xfrm>
          <a:prstGeom prst="rect">
            <a:avLst/>
          </a:prstGeom>
        </p:spPr>
      </p:pic>
      <p:pic>
        <p:nvPicPr>
          <p:cNvPr id="7" name="図 6" descr="1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4833" y="1342788"/>
            <a:ext cx="2112264" cy="211226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483" y="966513"/>
            <a:ext cx="4635500" cy="1193800"/>
          </a:xfrm>
          <a:prstGeom prst="rect">
            <a:avLst/>
          </a:prstGeom>
        </p:spPr>
      </p:pic>
      <p:pic>
        <p:nvPicPr>
          <p:cNvPr id="9" name="図 8" descr="3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81" y="7989259"/>
            <a:ext cx="9464040" cy="647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14454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2015-03-02T05:36:59Z</dcterms:created>
  <dcterms:modified xsi:type="dcterms:W3CDTF">2015-03-02T05:41:41Z</dcterms:modified>
</cp:coreProperties>
</file>