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3" d="100"/>
          <a:sy n="53" d="100"/>
        </p:scale>
        <p:origin x="1920" y="64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AC79-E25A-7F4F-BAEB-1CA8264D69A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75689-B42F-EB4F-B22A-6081BA598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5384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AC79-E25A-7F4F-BAEB-1CA8264D69A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75689-B42F-EB4F-B22A-6081BA598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2904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AC79-E25A-7F4F-BAEB-1CA8264D69A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75689-B42F-EB4F-B22A-6081BA598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019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AC79-E25A-7F4F-BAEB-1CA8264D69A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75689-B42F-EB4F-B22A-6081BA598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0267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AC79-E25A-7F4F-BAEB-1CA8264D69A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75689-B42F-EB4F-B22A-6081BA598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4503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AC79-E25A-7F4F-BAEB-1CA8264D69A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75689-B42F-EB4F-B22A-6081BA598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99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AC79-E25A-7F4F-BAEB-1CA8264D69A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75689-B42F-EB4F-B22A-6081BA598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9372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AC79-E25A-7F4F-BAEB-1CA8264D69A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75689-B42F-EB4F-B22A-6081BA598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631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AC79-E25A-7F4F-BAEB-1CA8264D69A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75689-B42F-EB4F-B22A-6081BA598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2841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AC79-E25A-7F4F-BAEB-1CA8264D69A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75689-B42F-EB4F-B22A-6081BA598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266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AAC79-E25A-7F4F-BAEB-1CA8264D69A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75689-B42F-EB4F-B22A-6081BA598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405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AAC79-E25A-7F4F-BAEB-1CA8264D69AE}" type="datetimeFigureOut">
              <a:rPr kumimoji="1" lang="ja-JP" altLang="en-US" smtClean="0"/>
              <a:t>2025/10/2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75689-B42F-EB4F-B22A-6081BA5989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5992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 descr="2015.1_toshibatec_pop_4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99" cy="1068863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672" y="10069981"/>
            <a:ext cx="5803900" cy="431800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420736" y="3693199"/>
            <a:ext cx="697066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400" dirty="0">
                <a:latin typeface="小塚ゴシック Pro M"/>
                <a:ea typeface="小塚ゴシック Pro M"/>
                <a:cs typeface="小塚ゴシック Pro M"/>
              </a:rPr>
              <a:t>0000</a:t>
            </a:r>
            <a:r>
              <a:rPr lang="ja-JP" altLang="en-US" sz="4400" dirty="0">
                <a:latin typeface="小塚ゴシック Pro M"/>
                <a:ea typeface="小塚ゴシック Pro M"/>
                <a:cs typeface="小塚ゴシック Pro M"/>
              </a:rPr>
              <a:t>年</a:t>
            </a:r>
            <a:r>
              <a:rPr lang="en-US" altLang="ja-JP" sz="4400" dirty="0">
                <a:latin typeface="小塚ゴシック Pro M"/>
                <a:ea typeface="小塚ゴシック Pro M"/>
                <a:cs typeface="小塚ゴシック Pro M"/>
              </a:rPr>
              <a:t>00</a:t>
            </a:r>
            <a:r>
              <a:rPr lang="ja-JP" altLang="en-US" sz="4400" dirty="0">
                <a:latin typeface="小塚ゴシック Pro M"/>
                <a:ea typeface="小塚ゴシック Pro M"/>
                <a:cs typeface="小塚ゴシック Pro M"/>
              </a:rPr>
              <a:t>月</a:t>
            </a:r>
            <a:r>
              <a:rPr lang="en-US" altLang="ja-JP" sz="4400" dirty="0">
                <a:latin typeface="小塚ゴシック Pro M"/>
                <a:ea typeface="小塚ゴシック Pro M"/>
                <a:cs typeface="小塚ゴシック Pro M"/>
              </a:rPr>
              <a:t>00</a:t>
            </a:r>
            <a:r>
              <a:rPr lang="ja-JP" altLang="en-US" sz="4400" dirty="0">
                <a:latin typeface="小塚ゴシック Pro M"/>
                <a:ea typeface="小塚ゴシック Pro M"/>
                <a:cs typeface="小塚ゴシック Pro M"/>
              </a:rPr>
              <a:t>日</a:t>
            </a:r>
          </a:p>
          <a:p>
            <a:pPr algn="ctr"/>
            <a:r>
              <a:rPr lang="en-US" altLang="ja-JP" sz="4400" dirty="0">
                <a:latin typeface="小塚ゴシック Pro M"/>
                <a:ea typeface="小塚ゴシック Pro M"/>
                <a:cs typeface="小塚ゴシック Pro M"/>
              </a:rPr>
              <a:t>AM:00:00〜</a:t>
            </a:r>
            <a:endParaRPr lang="ja-JP" altLang="en-US" sz="4400" dirty="0">
              <a:latin typeface="小塚ゴシック Pro M"/>
              <a:ea typeface="小塚ゴシック Pro M"/>
              <a:cs typeface="小塚ゴシック Pro M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970252" y="135627"/>
            <a:ext cx="16269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solidFill>
                  <a:schemeClr val="bg1"/>
                </a:solidFill>
                <a:latin typeface="小塚ゴシック Pro M"/>
                <a:ea typeface="小塚ゴシック Pro M"/>
                <a:cs typeface="小塚ゴシック Pro M"/>
              </a:rPr>
              <a:t>第</a:t>
            </a:r>
            <a:r>
              <a:rPr lang="en-US" altLang="ja-JP" sz="3600" dirty="0">
                <a:solidFill>
                  <a:schemeClr val="bg1"/>
                </a:solidFill>
                <a:latin typeface="小塚ゴシック Pro M"/>
                <a:ea typeface="小塚ゴシック Pro M"/>
                <a:cs typeface="小塚ゴシック Pro M"/>
              </a:rPr>
              <a:t>00</a:t>
            </a:r>
            <a:r>
              <a:rPr lang="ja-JP" altLang="en-US" sz="3600" dirty="0">
                <a:solidFill>
                  <a:schemeClr val="bg1"/>
                </a:solidFill>
                <a:latin typeface="小塚ゴシック Pro M"/>
                <a:ea typeface="小塚ゴシック Pro M"/>
                <a:cs typeface="小塚ゴシック Pro M"/>
              </a:rPr>
              <a:t>回</a:t>
            </a:r>
          </a:p>
        </p:txBody>
      </p:sp>
      <p:pic>
        <p:nvPicPr>
          <p:cNvPr id="8" name="図 7" descr="1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0" y="1357441"/>
            <a:ext cx="7415784" cy="2391156"/>
          </a:xfrm>
          <a:prstGeom prst="rect">
            <a:avLst/>
          </a:prstGeom>
        </p:spPr>
      </p:pic>
      <p:pic>
        <p:nvPicPr>
          <p:cNvPr id="9" name="図 8" descr="2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846" y="5861682"/>
            <a:ext cx="3227832" cy="322783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7752" y="6422187"/>
            <a:ext cx="17653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90960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D7B4949519AEA45B66B05EE1D7EF342" ma:contentTypeVersion="11" ma:contentTypeDescription="新しいドキュメントを作成します。" ma:contentTypeScope="" ma:versionID="c3f5211f4087e108409744cd39f060b4">
  <xsd:schema xmlns:xsd="http://www.w3.org/2001/XMLSchema" xmlns:xs="http://www.w3.org/2001/XMLSchema" xmlns:p="http://schemas.microsoft.com/office/2006/metadata/properties" xmlns:ns2="5e8a82cc-08d8-48d0-9e8e-71aeadf1e6de" xmlns:ns3="853a697b-f5a8-460d-9af5-c48658f6459b" targetNamespace="http://schemas.microsoft.com/office/2006/metadata/properties" ma:root="true" ma:fieldsID="626e2d31aacdcec35783f13069e2f013" ns2:_="" ns3:_="">
    <xsd:import namespace="5e8a82cc-08d8-48d0-9e8e-71aeadf1e6de"/>
    <xsd:import namespace="853a697b-f5a8-460d-9af5-c48658f645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e8a82cc-08d8-48d0-9e8e-71aeadf1e6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6ad33ed4-6483-4797-8d50-6b93ecde420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3a697b-f5a8-460d-9af5-c48658f6459b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7254c0aa-d71c-417e-8d8f-83a3444cec9b}" ma:internalName="TaxCatchAll" ma:showField="CatchAllData" ma:web="853a697b-f5a8-460d-9af5-c48658f645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e8a82cc-08d8-48d0-9e8e-71aeadf1e6de">
      <Terms xmlns="http://schemas.microsoft.com/office/infopath/2007/PartnerControls"/>
    </lcf76f155ced4ddcb4097134ff3c332f>
    <TaxCatchAll xmlns="853a697b-f5a8-460d-9af5-c48658f6459b" xsi:nil="true"/>
  </documentManagement>
</p:properties>
</file>

<file path=customXml/itemProps1.xml><?xml version="1.0" encoding="utf-8"?>
<ds:datastoreItem xmlns:ds="http://schemas.openxmlformats.org/officeDocument/2006/customXml" ds:itemID="{D72527A5-9B4C-480C-AC71-5CD78A273435}"/>
</file>

<file path=customXml/itemProps2.xml><?xml version="1.0" encoding="utf-8"?>
<ds:datastoreItem xmlns:ds="http://schemas.openxmlformats.org/officeDocument/2006/customXml" ds:itemID="{3410C4D6-950E-4215-B032-ABCD9CB6D708}"/>
</file>

<file path=customXml/itemProps3.xml><?xml version="1.0" encoding="utf-8"?>
<ds:datastoreItem xmlns:ds="http://schemas.openxmlformats.org/officeDocument/2006/customXml" ds:itemID="{DF1668A6-650F-4744-A116-469785F5E33A}"/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小塚ゴシック Pro M</vt:lpstr>
      <vt:lpstr>Arial</vt:lpstr>
      <vt:lpstr>Calibri</vt:lpstr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sugimura yuki(杉村 有希 TEC □ＲＳ本□ＲＳＳＳ□エリア・ＢＰ推進)</cp:lastModifiedBy>
  <cp:revision>3</cp:revision>
  <dcterms:created xsi:type="dcterms:W3CDTF">2015-02-04T11:29:06Z</dcterms:created>
  <dcterms:modified xsi:type="dcterms:W3CDTF">2025-10-02T06:02:56Z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0x010100BD7B4949519AEA45B66B05EE1D7EF342</vt:lpwstr>
  </property>
</Properties>
</file>