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15E"/>
    <a:srgbClr val="035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6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8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63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99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96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9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97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5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70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97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24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67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208C4-AE6F-4564-AF31-6DD2644EE47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B6F1-567E-4298-9D64-5D9928F596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84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4D50D151-4A1C-452B-B53D-43042ECFA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139" cy="1446530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7BD611-D1B6-4C97-B7F3-418E100F9F45}"/>
              </a:ext>
            </a:extLst>
          </p:cNvPr>
          <p:cNvSpPr txBox="1"/>
          <p:nvPr/>
        </p:nvSpPr>
        <p:spPr>
          <a:xfrm>
            <a:off x="2190801" y="9913117"/>
            <a:ext cx="6306535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500" b="1" dirty="0">
                <a:solidFill>
                  <a:srgbClr val="035FA5"/>
                </a:solidFill>
                <a:latin typeface="A-OTF 新ゴ Pro R" panose="020B0400000000000000" pitchFamily="34" charset="-128"/>
                <a:ea typeface="A-OTF 新ゴ Pro R" panose="020B0400000000000000" pitchFamily="34" charset="-128"/>
              </a:rPr>
              <a:t>お客様</a:t>
            </a:r>
            <a:endParaRPr kumimoji="1" lang="en-US" altLang="ja-JP" sz="15500" b="1" dirty="0">
              <a:solidFill>
                <a:srgbClr val="035FA5"/>
              </a:solidFill>
              <a:latin typeface="A-OTF 新ゴ Pro R" panose="020B0400000000000000" pitchFamily="34" charset="-128"/>
              <a:ea typeface="A-OTF 新ゴ Pro R" panose="020B0400000000000000" pitchFamily="34" charset="-128"/>
            </a:endParaRPr>
          </a:p>
          <a:p>
            <a:r>
              <a:rPr kumimoji="1" lang="ja-JP" altLang="en-US" sz="15500" b="1" dirty="0">
                <a:solidFill>
                  <a:srgbClr val="035FA5"/>
                </a:solidFill>
                <a:latin typeface="A-OTF 新ゴ Pro R" panose="020B0400000000000000" pitchFamily="34" charset="-128"/>
                <a:ea typeface="A-OTF 新ゴ Pro R" panose="020B0400000000000000" pitchFamily="34" charset="-128"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160365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新ゴ Pro R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5</cp:revision>
  <dcterms:created xsi:type="dcterms:W3CDTF">2017-09-19T08:23:53Z</dcterms:created>
  <dcterms:modified xsi:type="dcterms:W3CDTF">2017-09-21T04:14:23Z</dcterms:modified>
</cp:coreProperties>
</file>