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7B8"/>
    <a:srgbClr val="FFFFCC"/>
    <a:srgbClr val="CCFF99"/>
    <a:srgbClr val="FFCCCC"/>
    <a:srgbClr val="CCFFCC"/>
    <a:srgbClr val="C3D69B"/>
    <a:srgbClr val="000000"/>
    <a:srgbClr val="FF99CC"/>
    <a:srgbClr val="FFCCFF"/>
    <a:srgbClr val="6D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1506" y="-162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6" cy="10696036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2494870" y="10122426"/>
            <a:ext cx="2569934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ヘアーサロン</a:t>
            </a:r>
            <a:endParaRPr kumimoji="1" lang="ja-JP" altLang="en-US" sz="31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72</cp:revision>
  <cp:lastPrinted>2015-08-24T12:06:04Z</cp:lastPrinted>
  <dcterms:created xsi:type="dcterms:W3CDTF">2015-01-14T08:48:15Z</dcterms:created>
  <dcterms:modified xsi:type="dcterms:W3CDTF">2015-10-08T00:35:18Z</dcterms:modified>
</cp:coreProperties>
</file>