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4048" y="-10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470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36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84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59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50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403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41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37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664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196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4D8F2-B1D3-D14E-BE1C-561BDDEE04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B899D-A892-BD42-ACAD-4E1D19A2E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5038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7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200" y="9051516"/>
            <a:ext cx="5359400" cy="1282700"/>
          </a:xfrm>
          <a:prstGeom prst="rect">
            <a:avLst/>
          </a:prstGeom>
        </p:spPr>
      </p:pic>
      <p:pic>
        <p:nvPicPr>
          <p:cNvPr id="6" name="図 5" descr="9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93977"/>
            <a:ext cx="7027164" cy="158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4154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2015-02-26T08:29:05Z</dcterms:created>
  <dcterms:modified xsi:type="dcterms:W3CDTF">2015-02-26T08:30:36Z</dcterms:modified>
</cp:coreProperties>
</file>