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22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60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949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007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01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478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31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15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520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115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330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202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4897C-4ED1-4DCF-A2A0-C6365C41235B}" type="datetimeFigureOut">
              <a:rPr kumimoji="1" lang="ja-JP" altLang="en-US" smtClean="0"/>
              <a:t>2017/2/10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DDD02-4032-4B96-B1BC-989836F0FE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62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1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1</cp:revision>
  <dcterms:created xsi:type="dcterms:W3CDTF">2017-02-10T09:01:29Z</dcterms:created>
  <dcterms:modified xsi:type="dcterms:W3CDTF">2017-02-10T09:02:07Z</dcterms:modified>
</cp:coreProperties>
</file>