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124113" cy="10688638"/>
  <p:notesSz cx="6858000" cy="9144000"/>
  <p:defaultTextStyle>
    <a:defPPr>
      <a:defRPr lang="ja-JP"/>
    </a:defPPr>
    <a:lvl1pPr marL="0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2016" y="-120"/>
      </p:cViewPr>
      <p:guideLst>
        <p:guide orient="horz" pos="3367"/>
        <p:guide pos="47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4309" y="3320407"/>
            <a:ext cx="12855496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617" y="6056895"/>
            <a:ext cx="10586879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9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9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0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405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8138434" y="668040"/>
            <a:ext cx="5626906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49840" y="668040"/>
            <a:ext cx="1663652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045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08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701" y="6868441"/>
            <a:ext cx="12855496" cy="2122882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4701" y="4530301"/>
            <a:ext cx="12855496" cy="233813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46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92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39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985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31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47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2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970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61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49841" y="3887003"/>
            <a:ext cx="11130403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632311" y="3887003"/>
            <a:ext cx="11133028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874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392573"/>
            <a:ext cx="6682443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206" y="3389684"/>
            <a:ext cx="6682443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2840" y="2392573"/>
            <a:ext cx="6685068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2840" y="3389684"/>
            <a:ext cx="6685068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22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180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989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5566"/>
            <a:ext cx="4975729" cy="181113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3108" y="425567"/>
            <a:ext cx="8454799" cy="91224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6206" y="2236697"/>
            <a:ext cx="4975729" cy="7311326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32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4432" y="7482047"/>
            <a:ext cx="9074468" cy="88329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4432" y="955049"/>
            <a:ext cx="9074468" cy="6413183"/>
          </a:xfrm>
        </p:spPr>
        <p:txBody>
          <a:bodyPr/>
          <a:lstStyle>
            <a:lvl1pPr marL="0" indent="0">
              <a:buNone/>
              <a:defRPr sz="5200"/>
            </a:lvl1pPr>
            <a:lvl2pPr marL="737464" indent="0">
              <a:buNone/>
              <a:defRPr sz="4500"/>
            </a:lvl2pPr>
            <a:lvl3pPr marL="1474927" indent="0">
              <a:buNone/>
              <a:defRPr sz="3900"/>
            </a:lvl3pPr>
            <a:lvl4pPr marL="2212391" indent="0">
              <a:buNone/>
              <a:defRPr sz="3200"/>
            </a:lvl4pPr>
            <a:lvl5pPr marL="2949854" indent="0">
              <a:buNone/>
              <a:defRPr sz="3200"/>
            </a:lvl5pPr>
            <a:lvl6pPr marL="3687318" indent="0">
              <a:buNone/>
              <a:defRPr sz="3200"/>
            </a:lvl6pPr>
            <a:lvl7pPr marL="4424782" indent="0">
              <a:buNone/>
              <a:defRPr sz="3200"/>
            </a:lvl7pPr>
            <a:lvl8pPr marL="5162245" indent="0">
              <a:buNone/>
              <a:defRPr sz="3200"/>
            </a:lvl8pPr>
            <a:lvl9pPr marL="5899709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4432" y="8365344"/>
            <a:ext cx="9074468" cy="1254430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147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  <a:prstGeom prst="rect">
            <a:avLst/>
          </a:prstGeom>
        </p:spPr>
        <p:txBody>
          <a:bodyPr vert="horz" lIns="147493" tIns="73746" rIns="147493" bIns="7374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494016"/>
            <a:ext cx="13611702" cy="7054007"/>
          </a:xfrm>
          <a:prstGeom prst="rect">
            <a:avLst/>
          </a:prstGeom>
        </p:spPr>
        <p:txBody>
          <a:bodyPr vert="horz" lIns="147493" tIns="73746" rIns="147493" bIns="7374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206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F4761-5F36-2144-8425-AE07C518776F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7406" y="9906785"/>
            <a:ext cx="4789302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8948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7352E-2A0B-5A47-8FB0-04841044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44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464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098" indent="-553098" algn="l" defTabSz="737464" rtl="0" eaLnBrk="1" latinLnBrk="0" hangingPunct="1">
        <a:spcBef>
          <a:spcPct val="20000"/>
        </a:spcBef>
        <a:buFont typeface="Arial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378" indent="-460915" algn="l" defTabSz="737464" rtl="0" eaLnBrk="1" latinLnBrk="0" hangingPunct="1">
        <a:spcBef>
          <a:spcPct val="20000"/>
        </a:spcBef>
        <a:buFont typeface="Arial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659" indent="-368732" algn="l" defTabSz="737464" rtl="0" eaLnBrk="1" latinLnBrk="0" hangingPunct="1">
        <a:spcBef>
          <a:spcPct val="20000"/>
        </a:spcBef>
        <a:buFont typeface="Arial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123" indent="-368732" algn="l" defTabSz="737464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586" indent="-368732" algn="l" defTabSz="737464" rtl="0" eaLnBrk="1" latinLnBrk="0" hangingPunct="1">
        <a:spcBef>
          <a:spcPct val="20000"/>
        </a:spcBef>
        <a:buFont typeface="Arial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110263" cy="106886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996" y="2590800"/>
            <a:ext cx="4800600" cy="54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9512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2015-03-02T02:04:25Z</dcterms:created>
  <dcterms:modified xsi:type="dcterms:W3CDTF">2015-03-02T02:05:31Z</dcterms:modified>
</cp:coreProperties>
</file>