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10688638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016" y="-120"/>
      </p:cViewPr>
      <p:guideLst>
        <p:guide orient="horz" pos="336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309" y="3320407"/>
            <a:ext cx="12855496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02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214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138434" y="668040"/>
            <a:ext cx="5626906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49840" y="668040"/>
            <a:ext cx="1663652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36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385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701" y="6868441"/>
            <a:ext cx="12855496" cy="2122882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701" y="4530301"/>
            <a:ext cx="12855496" cy="233813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344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49841" y="3887003"/>
            <a:ext cx="11130403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632311" y="3887003"/>
            <a:ext cx="11133028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71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840" y="2392573"/>
            <a:ext cx="6685068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840" y="3389684"/>
            <a:ext cx="6685068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79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18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00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5566"/>
            <a:ext cx="4975729" cy="181113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3108" y="425567"/>
            <a:ext cx="8454799" cy="91224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206" y="2236697"/>
            <a:ext cx="4975729" cy="7311326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5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432" y="8365344"/>
            <a:ext cx="9074468" cy="1254430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267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6"/>
            <a:ext cx="13611702" cy="7054007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5517A-115F-C14A-BA72-0D36EF5EC49E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5"/>
            <a:ext cx="4789302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0A650-94D6-8E43-A7D8-7FA3E1C8CC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29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10263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8568" y="622988"/>
            <a:ext cx="476250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01788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2015-03-02T02:08:14Z</dcterms:created>
  <dcterms:modified xsi:type="dcterms:W3CDTF">2015-03-02T02:08:57Z</dcterms:modified>
</cp:coreProperties>
</file>