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3B"/>
    <a:srgbClr val="FF0000"/>
    <a:srgbClr val="FFCCFF"/>
    <a:srgbClr val="FF5050"/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" d="100"/>
          <a:sy n="10" d="100"/>
        </p:scale>
        <p:origin x="2844" y="1602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207034" y="138023"/>
            <a:ext cx="7125419" cy="10368951"/>
          </a:xfrm>
          <a:prstGeom prst="roundRect">
            <a:avLst>
              <a:gd name="adj" fmla="val 4190"/>
            </a:avLst>
          </a:prstGeom>
          <a:solidFill>
            <a:srgbClr val="FFFF00"/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34" y="2401832"/>
            <a:ext cx="6784316" cy="5103246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345255" y="7937213"/>
            <a:ext cx="685800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73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-OTF UD新丸ゴ Pro B" panose="020F0700000000000000" pitchFamily="34" charset="-128"/>
                <a:ea typeface="A-OTF UD新丸ゴ Pro B" panose="020F0700000000000000" pitchFamily="34" charset="-128"/>
              </a:rPr>
              <a:t>とまれ</a:t>
            </a:r>
            <a:endParaRPr kumimoji="1" lang="ja-JP" altLang="en-US" sz="173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A-OTF UD新丸ゴ Pro B" panose="020F0700000000000000" pitchFamily="34" charset="-128"/>
              <a:ea typeface="A-OTF UD新丸ゴ Pro B" panose="020F0700000000000000" pitchFamily="34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544743" y="762204"/>
            <a:ext cx="6408148" cy="600075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A-OTF UD新丸ゴ Pro B</vt:lpstr>
      <vt:lpstr>ＭＳ Ｐゴシック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41</cp:revision>
  <dcterms:created xsi:type="dcterms:W3CDTF">2015-01-14T08:48:15Z</dcterms:created>
  <dcterms:modified xsi:type="dcterms:W3CDTF">2015-09-24T23:32:50Z</dcterms:modified>
</cp:coreProperties>
</file>