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7559675" cy="10691813"/>
  <p:notesSz cx="6858000" cy="9144000"/>
  <p:defaultTextStyle>
    <a:defPPr>
      <a:defRPr lang="ja-JP"/>
    </a:defPPr>
    <a:lvl1pPr marL="0" algn="l" defTabSz="438912" rtl="0" eaLnBrk="1" latinLnBrk="0" hangingPunct="1">
      <a:defRPr kumimoji="1" sz="1728" kern="1200">
        <a:solidFill>
          <a:schemeClr val="tx1"/>
        </a:solidFill>
        <a:latin typeface="+mn-lt"/>
        <a:ea typeface="+mn-ea"/>
        <a:cs typeface="+mn-cs"/>
      </a:defRPr>
    </a:lvl1pPr>
    <a:lvl2pPr marL="438912" algn="l" defTabSz="438912" rtl="0" eaLnBrk="1" latinLnBrk="0" hangingPunct="1">
      <a:defRPr kumimoji="1" sz="1728" kern="1200">
        <a:solidFill>
          <a:schemeClr val="tx1"/>
        </a:solidFill>
        <a:latin typeface="+mn-lt"/>
        <a:ea typeface="+mn-ea"/>
        <a:cs typeface="+mn-cs"/>
      </a:defRPr>
    </a:lvl2pPr>
    <a:lvl3pPr marL="877824" algn="l" defTabSz="438912" rtl="0" eaLnBrk="1" latinLnBrk="0" hangingPunct="1">
      <a:defRPr kumimoji="1" sz="1728" kern="1200">
        <a:solidFill>
          <a:schemeClr val="tx1"/>
        </a:solidFill>
        <a:latin typeface="+mn-lt"/>
        <a:ea typeface="+mn-ea"/>
        <a:cs typeface="+mn-cs"/>
      </a:defRPr>
    </a:lvl3pPr>
    <a:lvl4pPr marL="1316736" algn="l" defTabSz="438912" rtl="0" eaLnBrk="1" latinLnBrk="0" hangingPunct="1">
      <a:defRPr kumimoji="1" sz="1728" kern="1200">
        <a:solidFill>
          <a:schemeClr val="tx1"/>
        </a:solidFill>
        <a:latin typeface="+mn-lt"/>
        <a:ea typeface="+mn-ea"/>
        <a:cs typeface="+mn-cs"/>
      </a:defRPr>
    </a:lvl4pPr>
    <a:lvl5pPr marL="1755648" algn="l" defTabSz="438912" rtl="0" eaLnBrk="1" latinLnBrk="0" hangingPunct="1">
      <a:defRPr kumimoji="1" sz="1728" kern="1200">
        <a:solidFill>
          <a:schemeClr val="tx1"/>
        </a:solidFill>
        <a:latin typeface="+mn-lt"/>
        <a:ea typeface="+mn-ea"/>
        <a:cs typeface="+mn-cs"/>
      </a:defRPr>
    </a:lvl5pPr>
    <a:lvl6pPr marL="2194560" algn="l" defTabSz="438912" rtl="0" eaLnBrk="1" latinLnBrk="0" hangingPunct="1">
      <a:defRPr kumimoji="1" sz="1728" kern="1200">
        <a:solidFill>
          <a:schemeClr val="tx1"/>
        </a:solidFill>
        <a:latin typeface="+mn-lt"/>
        <a:ea typeface="+mn-ea"/>
        <a:cs typeface="+mn-cs"/>
      </a:defRPr>
    </a:lvl6pPr>
    <a:lvl7pPr marL="2633472" algn="l" defTabSz="438912" rtl="0" eaLnBrk="1" latinLnBrk="0" hangingPunct="1">
      <a:defRPr kumimoji="1" sz="1728" kern="1200">
        <a:solidFill>
          <a:schemeClr val="tx1"/>
        </a:solidFill>
        <a:latin typeface="+mn-lt"/>
        <a:ea typeface="+mn-ea"/>
        <a:cs typeface="+mn-cs"/>
      </a:defRPr>
    </a:lvl7pPr>
    <a:lvl8pPr marL="3072384" algn="l" defTabSz="438912" rtl="0" eaLnBrk="1" latinLnBrk="0" hangingPunct="1">
      <a:defRPr kumimoji="1" sz="1728" kern="1200">
        <a:solidFill>
          <a:schemeClr val="tx1"/>
        </a:solidFill>
        <a:latin typeface="+mn-lt"/>
        <a:ea typeface="+mn-ea"/>
        <a:cs typeface="+mn-cs"/>
      </a:defRPr>
    </a:lvl8pPr>
    <a:lvl9pPr marL="3511296" algn="l" defTabSz="438912" rtl="0" eaLnBrk="1" latinLnBrk="0" hangingPunct="1">
      <a:defRPr kumimoji="1" sz="172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83B"/>
    <a:srgbClr val="FF0000"/>
    <a:srgbClr val="FFCCFF"/>
    <a:srgbClr val="FF5050"/>
    <a:srgbClr val="E60012"/>
    <a:srgbClr val="5C6368"/>
    <a:srgbClr val="102D5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0" d="100"/>
          <a:sy n="10" d="100"/>
        </p:scale>
        <p:origin x="2844" y="1602"/>
      </p:cViewPr>
      <p:guideLst>
        <p:guide orient="horz" pos="3368"/>
        <p:guide pos="23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6976" y="3321394"/>
            <a:ext cx="6425724" cy="229181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3951" y="6058695"/>
            <a:ext cx="5291773" cy="273235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78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56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134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512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90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268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647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5025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5821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46593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937495" y="428172"/>
            <a:ext cx="1842671" cy="912269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09483" y="428172"/>
            <a:ext cx="5402018" cy="912269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24441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18284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7163" y="6870483"/>
            <a:ext cx="6425724" cy="2123513"/>
          </a:xfrm>
        </p:spPr>
        <p:txBody>
          <a:bodyPr anchor="t"/>
          <a:lstStyle>
            <a:lvl1pPr algn="l">
              <a:defRPr sz="383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97163" y="4531648"/>
            <a:ext cx="6425724" cy="2338833"/>
          </a:xfrm>
        </p:spPr>
        <p:txBody>
          <a:bodyPr anchor="b"/>
          <a:lstStyle>
            <a:lvl1pPr marL="0" indent="0">
              <a:buNone/>
              <a:defRPr sz="1915">
                <a:solidFill>
                  <a:schemeClr val="tx1">
                    <a:tint val="75000"/>
                  </a:schemeClr>
                </a:solidFill>
              </a:defRPr>
            </a:lvl1pPr>
            <a:lvl2pPr marL="437815" indent="0">
              <a:buNone/>
              <a:defRPr sz="1724">
                <a:solidFill>
                  <a:schemeClr val="tx1">
                    <a:tint val="75000"/>
                  </a:schemeClr>
                </a:solidFill>
              </a:defRPr>
            </a:lvl2pPr>
            <a:lvl3pPr marL="875629" indent="0">
              <a:buNone/>
              <a:defRPr sz="1532">
                <a:solidFill>
                  <a:schemeClr val="tx1">
                    <a:tint val="75000"/>
                  </a:schemeClr>
                </a:solidFill>
              </a:defRPr>
            </a:lvl3pPr>
            <a:lvl4pPr marL="1313444" indent="0">
              <a:buNone/>
              <a:defRPr sz="1341">
                <a:solidFill>
                  <a:schemeClr val="tx1">
                    <a:tint val="75000"/>
                  </a:schemeClr>
                </a:solidFill>
              </a:defRPr>
            </a:lvl4pPr>
            <a:lvl5pPr marL="1751259" indent="0">
              <a:buNone/>
              <a:defRPr sz="1341">
                <a:solidFill>
                  <a:schemeClr val="tx1">
                    <a:tint val="75000"/>
                  </a:schemeClr>
                </a:solidFill>
              </a:defRPr>
            </a:lvl5pPr>
            <a:lvl6pPr marL="2189074" indent="0">
              <a:buNone/>
              <a:defRPr sz="1341">
                <a:solidFill>
                  <a:schemeClr val="tx1">
                    <a:tint val="75000"/>
                  </a:schemeClr>
                </a:solidFill>
              </a:defRPr>
            </a:lvl6pPr>
            <a:lvl7pPr marL="2626888" indent="0">
              <a:buNone/>
              <a:defRPr sz="1341">
                <a:solidFill>
                  <a:schemeClr val="tx1">
                    <a:tint val="75000"/>
                  </a:schemeClr>
                </a:solidFill>
              </a:defRPr>
            </a:lvl7pPr>
            <a:lvl8pPr marL="3064703" indent="0">
              <a:buNone/>
              <a:defRPr sz="1341">
                <a:solidFill>
                  <a:schemeClr val="tx1">
                    <a:tint val="75000"/>
                  </a:schemeClr>
                </a:solidFill>
              </a:defRPr>
            </a:lvl8pPr>
            <a:lvl9pPr marL="3502518" indent="0">
              <a:buNone/>
              <a:defRPr sz="134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44102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09483" y="2494759"/>
            <a:ext cx="3622344" cy="7056102"/>
          </a:xfrm>
        </p:spPr>
        <p:txBody>
          <a:bodyPr/>
          <a:lstStyle>
            <a:lvl1pPr>
              <a:defRPr sz="2681"/>
            </a:lvl1pPr>
            <a:lvl2pPr>
              <a:defRPr sz="2298"/>
            </a:lvl2pPr>
            <a:lvl3pPr>
              <a:defRPr sz="1915"/>
            </a:lvl3pPr>
            <a:lvl4pPr>
              <a:defRPr sz="1724"/>
            </a:lvl4pPr>
            <a:lvl5pPr>
              <a:defRPr sz="1724"/>
            </a:lvl5pPr>
            <a:lvl6pPr>
              <a:defRPr sz="1724"/>
            </a:lvl6pPr>
            <a:lvl7pPr>
              <a:defRPr sz="1724"/>
            </a:lvl7pPr>
            <a:lvl8pPr>
              <a:defRPr sz="1724"/>
            </a:lvl8pPr>
            <a:lvl9pPr>
              <a:defRPr sz="172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157822" y="2494759"/>
            <a:ext cx="3622344" cy="7056102"/>
          </a:xfrm>
        </p:spPr>
        <p:txBody>
          <a:bodyPr/>
          <a:lstStyle>
            <a:lvl1pPr>
              <a:defRPr sz="2681"/>
            </a:lvl1pPr>
            <a:lvl2pPr>
              <a:defRPr sz="2298"/>
            </a:lvl2pPr>
            <a:lvl3pPr>
              <a:defRPr sz="1915"/>
            </a:lvl3pPr>
            <a:lvl4pPr>
              <a:defRPr sz="1724"/>
            </a:lvl4pPr>
            <a:lvl5pPr>
              <a:defRPr sz="1724"/>
            </a:lvl5pPr>
            <a:lvl6pPr>
              <a:defRPr sz="1724"/>
            </a:lvl6pPr>
            <a:lvl7pPr>
              <a:defRPr sz="1724"/>
            </a:lvl7pPr>
            <a:lvl8pPr>
              <a:defRPr sz="1724"/>
            </a:lvl8pPr>
            <a:lvl9pPr>
              <a:defRPr sz="172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3282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984" y="428169"/>
            <a:ext cx="6803708" cy="1781969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7984" y="2393284"/>
            <a:ext cx="3340169" cy="997407"/>
          </a:xfrm>
        </p:spPr>
        <p:txBody>
          <a:bodyPr anchor="b"/>
          <a:lstStyle>
            <a:lvl1pPr marL="0" indent="0">
              <a:buNone/>
              <a:defRPr sz="2298" b="1"/>
            </a:lvl1pPr>
            <a:lvl2pPr marL="437815" indent="0">
              <a:buNone/>
              <a:defRPr sz="1915" b="1"/>
            </a:lvl2pPr>
            <a:lvl3pPr marL="875629" indent="0">
              <a:buNone/>
              <a:defRPr sz="1724" b="1"/>
            </a:lvl3pPr>
            <a:lvl4pPr marL="1313444" indent="0">
              <a:buNone/>
              <a:defRPr sz="1532" b="1"/>
            </a:lvl4pPr>
            <a:lvl5pPr marL="1751259" indent="0">
              <a:buNone/>
              <a:defRPr sz="1532" b="1"/>
            </a:lvl5pPr>
            <a:lvl6pPr marL="2189074" indent="0">
              <a:buNone/>
              <a:defRPr sz="1532" b="1"/>
            </a:lvl6pPr>
            <a:lvl7pPr marL="2626888" indent="0">
              <a:buNone/>
              <a:defRPr sz="1532" b="1"/>
            </a:lvl7pPr>
            <a:lvl8pPr marL="3064703" indent="0">
              <a:buNone/>
              <a:defRPr sz="1532" b="1"/>
            </a:lvl8pPr>
            <a:lvl9pPr marL="3502518" indent="0">
              <a:buNone/>
              <a:defRPr sz="1532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7984" y="3390691"/>
            <a:ext cx="3340169" cy="6160168"/>
          </a:xfrm>
        </p:spPr>
        <p:txBody>
          <a:bodyPr/>
          <a:lstStyle>
            <a:lvl1pPr>
              <a:defRPr sz="2298"/>
            </a:lvl1pPr>
            <a:lvl2pPr>
              <a:defRPr sz="1915"/>
            </a:lvl2pPr>
            <a:lvl3pPr>
              <a:defRPr sz="1724"/>
            </a:lvl3pPr>
            <a:lvl4pPr>
              <a:defRPr sz="1532"/>
            </a:lvl4pPr>
            <a:lvl5pPr>
              <a:defRPr sz="1532"/>
            </a:lvl5pPr>
            <a:lvl6pPr>
              <a:defRPr sz="1532"/>
            </a:lvl6pPr>
            <a:lvl7pPr>
              <a:defRPr sz="1532"/>
            </a:lvl7pPr>
            <a:lvl8pPr>
              <a:defRPr sz="1532"/>
            </a:lvl8pPr>
            <a:lvl9pPr>
              <a:defRPr sz="153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840210" y="2393284"/>
            <a:ext cx="3341482" cy="997407"/>
          </a:xfrm>
        </p:spPr>
        <p:txBody>
          <a:bodyPr anchor="b"/>
          <a:lstStyle>
            <a:lvl1pPr marL="0" indent="0">
              <a:buNone/>
              <a:defRPr sz="2298" b="1"/>
            </a:lvl1pPr>
            <a:lvl2pPr marL="437815" indent="0">
              <a:buNone/>
              <a:defRPr sz="1915" b="1"/>
            </a:lvl2pPr>
            <a:lvl3pPr marL="875629" indent="0">
              <a:buNone/>
              <a:defRPr sz="1724" b="1"/>
            </a:lvl3pPr>
            <a:lvl4pPr marL="1313444" indent="0">
              <a:buNone/>
              <a:defRPr sz="1532" b="1"/>
            </a:lvl4pPr>
            <a:lvl5pPr marL="1751259" indent="0">
              <a:buNone/>
              <a:defRPr sz="1532" b="1"/>
            </a:lvl5pPr>
            <a:lvl6pPr marL="2189074" indent="0">
              <a:buNone/>
              <a:defRPr sz="1532" b="1"/>
            </a:lvl6pPr>
            <a:lvl7pPr marL="2626888" indent="0">
              <a:buNone/>
              <a:defRPr sz="1532" b="1"/>
            </a:lvl7pPr>
            <a:lvl8pPr marL="3064703" indent="0">
              <a:buNone/>
              <a:defRPr sz="1532" b="1"/>
            </a:lvl8pPr>
            <a:lvl9pPr marL="3502518" indent="0">
              <a:buNone/>
              <a:defRPr sz="1532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840210" y="3390691"/>
            <a:ext cx="3341482" cy="6160168"/>
          </a:xfrm>
        </p:spPr>
        <p:txBody>
          <a:bodyPr/>
          <a:lstStyle>
            <a:lvl1pPr>
              <a:defRPr sz="2298"/>
            </a:lvl1pPr>
            <a:lvl2pPr>
              <a:defRPr sz="1915"/>
            </a:lvl2pPr>
            <a:lvl3pPr>
              <a:defRPr sz="1724"/>
            </a:lvl3pPr>
            <a:lvl4pPr>
              <a:defRPr sz="1532"/>
            </a:lvl4pPr>
            <a:lvl5pPr>
              <a:defRPr sz="1532"/>
            </a:lvl5pPr>
            <a:lvl6pPr>
              <a:defRPr sz="1532"/>
            </a:lvl6pPr>
            <a:lvl7pPr>
              <a:defRPr sz="1532"/>
            </a:lvl7pPr>
            <a:lvl8pPr>
              <a:defRPr sz="1532"/>
            </a:lvl8pPr>
            <a:lvl9pPr>
              <a:defRPr sz="153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09483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7120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9947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984" y="425693"/>
            <a:ext cx="2487081" cy="1811668"/>
          </a:xfrm>
        </p:spPr>
        <p:txBody>
          <a:bodyPr anchor="b"/>
          <a:lstStyle>
            <a:lvl1pPr algn="l">
              <a:defRPr sz="1915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55624" y="425695"/>
            <a:ext cx="4226068" cy="9125167"/>
          </a:xfrm>
        </p:spPr>
        <p:txBody>
          <a:bodyPr/>
          <a:lstStyle>
            <a:lvl1pPr>
              <a:defRPr sz="3064"/>
            </a:lvl1pPr>
            <a:lvl2pPr>
              <a:defRPr sz="2681"/>
            </a:lvl2pPr>
            <a:lvl3pPr>
              <a:defRPr sz="2298"/>
            </a:lvl3pPr>
            <a:lvl4pPr>
              <a:defRPr sz="1915"/>
            </a:lvl4pPr>
            <a:lvl5pPr>
              <a:defRPr sz="1915"/>
            </a:lvl5pPr>
            <a:lvl6pPr>
              <a:defRPr sz="1915"/>
            </a:lvl6pPr>
            <a:lvl7pPr>
              <a:defRPr sz="1915"/>
            </a:lvl7pPr>
            <a:lvl8pPr>
              <a:defRPr sz="1915"/>
            </a:lvl8pPr>
            <a:lvl9pPr>
              <a:defRPr sz="1915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77984" y="2237363"/>
            <a:ext cx="2487081" cy="7313498"/>
          </a:xfrm>
        </p:spPr>
        <p:txBody>
          <a:bodyPr/>
          <a:lstStyle>
            <a:lvl1pPr marL="0" indent="0">
              <a:buNone/>
              <a:defRPr sz="1341"/>
            </a:lvl1pPr>
            <a:lvl2pPr marL="437815" indent="0">
              <a:buNone/>
              <a:defRPr sz="1149"/>
            </a:lvl2pPr>
            <a:lvl3pPr marL="875629" indent="0">
              <a:buNone/>
              <a:defRPr sz="958"/>
            </a:lvl3pPr>
            <a:lvl4pPr marL="1313444" indent="0">
              <a:buNone/>
              <a:defRPr sz="862"/>
            </a:lvl4pPr>
            <a:lvl5pPr marL="1751259" indent="0">
              <a:buNone/>
              <a:defRPr sz="862"/>
            </a:lvl5pPr>
            <a:lvl6pPr marL="2189074" indent="0">
              <a:buNone/>
              <a:defRPr sz="862"/>
            </a:lvl6pPr>
            <a:lvl7pPr marL="2626888" indent="0">
              <a:buNone/>
              <a:defRPr sz="862"/>
            </a:lvl7pPr>
            <a:lvl8pPr marL="3064703" indent="0">
              <a:buNone/>
              <a:defRPr sz="862"/>
            </a:lvl8pPr>
            <a:lvl9pPr marL="3502518" indent="0">
              <a:buNone/>
              <a:defRPr sz="86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6740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1749" y="7484269"/>
            <a:ext cx="4535805" cy="883561"/>
          </a:xfrm>
        </p:spPr>
        <p:txBody>
          <a:bodyPr anchor="b"/>
          <a:lstStyle>
            <a:lvl1pPr algn="l">
              <a:defRPr sz="1915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81749" y="955333"/>
            <a:ext cx="4535805" cy="6415088"/>
          </a:xfrm>
        </p:spPr>
        <p:txBody>
          <a:bodyPr/>
          <a:lstStyle>
            <a:lvl1pPr marL="0" indent="0">
              <a:buNone/>
              <a:defRPr sz="3064"/>
            </a:lvl1pPr>
            <a:lvl2pPr marL="437815" indent="0">
              <a:buNone/>
              <a:defRPr sz="2681"/>
            </a:lvl2pPr>
            <a:lvl3pPr marL="875629" indent="0">
              <a:buNone/>
              <a:defRPr sz="2298"/>
            </a:lvl3pPr>
            <a:lvl4pPr marL="1313444" indent="0">
              <a:buNone/>
              <a:defRPr sz="1915"/>
            </a:lvl4pPr>
            <a:lvl5pPr marL="1751259" indent="0">
              <a:buNone/>
              <a:defRPr sz="1915"/>
            </a:lvl5pPr>
            <a:lvl6pPr marL="2189074" indent="0">
              <a:buNone/>
              <a:defRPr sz="1915"/>
            </a:lvl6pPr>
            <a:lvl7pPr marL="2626888" indent="0">
              <a:buNone/>
              <a:defRPr sz="1915"/>
            </a:lvl7pPr>
            <a:lvl8pPr marL="3064703" indent="0">
              <a:buNone/>
              <a:defRPr sz="1915"/>
            </a:lvl8pPr>
            <a:lvl9pPr marL="3502518" indent="0">
              <a:buNone/>
              <a:defRPr sz="1915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1749" y="8367830"/>
            <a:ext cx="4535805" cy="1254802"/>
          </a:xfrm>
        </p:spPr>
        <p:txBody>
          <a:bodyPr/>
          <a:lstStyle>
            <a:lvl1pPr marL="0" indent="0">
              <a:buNone/>
              <a:defRPr sz="1341"/>
            </a:lvl1pPr>
            <a:lvl2pPr marL="437815" indent="0">
              <a:buNone/>
              <a:defRPr sz="1149"/>
            </a:lvl2pPr>
            <a:lvl3pPr marL="875629" indent="0">
              <a:buNone/>
              <a:defRPr sz="958"/>
            </a:lvl3pPr>
            <a:lvl4pPr marL="1313444" indent="0">
              <a:buNone/>
              <a:defRPr sz="862"/>
            </a:lvl4pPr>
            <a:lvl5pPr marL="1751259" indent="0">
              <a:buNone/>
              <a:defRPr sz="862"/>
            </a:lvl5pPr>
            <a:lvl6pPr marL="2189074" indent="0">
              <a:buNone/>
              <a:defRPr sz="862"/>
            </a:lvl6pPr>
            <a:lvl7pPr marL="2626888" indent="0">
              <a:buNone/>
              <a:defRPr sz="862"/>
            </a:lvl7pPr>
            <a:lvl8pPr marL="3064703" indent="0">
              <a:buNone/>
              <a:defRPr sz="862"/>
            </a:lvl8pPr>
            <a:lvl9pPr marL="3502518" indent="0">
              <a:buNone/>
              <a:defRPr sz="86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7832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77984" y="428169"/>
            <a:ext cx="6803708" cy="17819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7984" y="2494759"/>
            <a:ext cx="6803708" cy="70561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77984" y="9909730"/>
            <a:ext cx="176392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4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6A0F4A-BFDF-ED40-8F65-0A09A886E3B5}" type="datetimeFigureOut">
              <a:rPr kumimoji="1" lang="ja-JP" altLang="en-US" smtClean="0"/>
              <a:t>2015/9/25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582889" y="9909730"/>
            <a:ext cx="239389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4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417768" y="9909730"/>
            <a:ext cx="176392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4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4675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37815" rtl="0" eaLnBrk="1" latinLnBrk="0" hangingPunct="1">
        <a:spcBef>
          <a:spcPct val="0"/>
        </a:spcBef>
        <a:buNone/>
        <a:defRPr kumimoji="1" sz="421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8361" indent="-328361" algn="l" defTabSz="437815" rtl="0" eaLnBrk="1" latinLnBrk="0" hangingPunct="1">
        <a:spcBef>
          <a:spcPct val="20000"/>
        </a:spcBef>
        <a:buFont typeface="Arial"/>
        <a:buChar char="•"/>
        <a:defRPr kumimoji="1" sz="3064" kern="1200">
          <a:solidFill>
            <a:schemeClr val="tx1"/>
          </a:solidFill>
          <a:latin typeface="+mn-lt"/>
          <a:ea typeface="+mn-ea"/>
          <a:cs typeface="+mn-cs"/>
        </a:defRPr>
      </a:lvl1pPr>
      <a:lvl2pPr marL="711449" indent="-273634" algn="l" defTabSz="437815" rtl="0" eaLnBrk="1" latinLnBrk="0" hangingPunct="1">
        <a:spcBef>
          <a:spcPct val="20000"/>
        </a:spcBef>
        <a:buFont typeface="Arial"/>
        <a:buChar char="–"/>
        <a:defRPr kumimoji="1" sz="2681" kern="1200">
          <a:solidFill>
            <a:schemeClr val="tx1"/>
          </a:solidFill>
          <a:latin typeface="+mn-lt"/>
          <a:ea typeface="+mn-ea"/>
          <a:cs typeface="+mn-cs"/>
        </a:defRPr>
      </a:lvl2pPr>
      <a:lvl3pPr marL="1094537" indent="-218907" algn="l" defTabSz="437815" rtl="0" eaLnBrk="1" latinLnBrk="0" hangingPunct="1">
        <a:spcBef>
          <a:spcPct val="20000"/>
        </a:spcBef>
        <a:buFont typeface="Arial"/>
        <a:buChar char="•"/>
        <a:defRPr kumimoji="1" sz="2298" kern="1200">
          <a:solidFill>
            <a:schemeClr val="tx1"/>
          </a:solidFill>
          <a:latin typeface="+mn-lt"/>
          <a:ea typeface="+mn-ea"/>
          <a:cs typeface="+mn-cs"/>
        </a:defRPr>
      </a:lvl3pPr>
      <a:lvl4pPr marL="1532352" indent="-218907" algn="l" defTabSz="437815" rtl="0" eaLnBrk="1" latinLnBrk="0" hangingPunct="1">
        <a:spcBef>
          <a:spcPct val="20000"/>
        </a:spcBef>
        <a:buFont typeface="Arial"/>
        <a:buChar char="–"/>
        <a:defRPr kumimoji="1" sz="1915" kern="1200">
          <a:solidFill>
            <a:schemeClr val="tx1"/>
          </a:solidFill>
          <a:latin typeface="+mn-lt"/>
          <a:ea typeface="+mn-ea"/>
          <a:cs typeface="+mn-cs"/>
        </a:defRPr>
      </a:lvl4pPr>
      <a:lvl5pPr marL="1970166" indent="-218907" algn="l" defTabSz="437815" rtl="0" eaLnBrk="1" latinLnBrk="0" hangingPunct="1">
        <a:spcBef>
          <a:spcPct val="20000"/>
        </a:spcBef>
        <a:buFont typeface="Arial"/>
        <a:buChar char="»"/>
        <a:defRPr kumimoji="1" sz="1915" kern="1200">
          <a:solidFill>
            <a:schemeClr val="tx1"/>
          </a:solidFill>
          <a:latin typeface="+mn-lt"/>
          <a:ea typeface="+mn-ea"/>
          <a:cs typeface="+mn-cs"/>
        </a:defRPr>
      </a:lvl5pPr>
      <a:lvl6pPr marL="2407981" indent="-218907" algn="l" defTabSz="437815" rtl="0" eaLnBrk="1" latinLnBrk="0" hangingPunct="1">
        <a:spcBef>
          <a:spcPct val="20000"/>
        </a:spcBef>
        <a:buFont typeface="Arial"/>
        <a:buChar char="•"/>
        <a:defRPr kumimoji="1" sz="1915" kern="1200">
          <a:solidFill>
            <a:schemeClr val="tx1"/>
          </a:solidFill>
          <a:latin typeface="+mn-lt"/>
          <a:ea typeface="+mn-ea"/>
          <a:cs typeface="+mn-cs"/>
        </a:defRPr>
      </a:lvl6pPr>
      <a:lvl7pPr marL="2845796" indent="-218907" algn="l" defTabSz="437815" rtl="0" eaLnBrk="1" latinLnBrk="0" hangingPunct="1">
        <a:spcBef>
          <a:spcPct val="20000"/>
        </a:spcBef>
        <a:buFont typeface="Arial"/>
        <a:buChar char="•"/>
        <a:defRPr kumimoji="1" sz="1915" kern="1200">
          <a:solidFill>
            <a:schemeClr val="tx1"/>
          </a:solidFill>
          <a:latin typeface="+mn-lt"/>
          <a:ea typeface="+mn-ea"/>
          <a:cs typeface="+mn-cs"/>
        </a:defRPr>
      </a:lvl7pPr>
      <a:lvl8pPr marL="3283610" indent="-218907" algn="l" defTabSz="437815" rtl="0" eaLnBrk="1" latinLnBrk="0" hangingPunct="1">
        <a:spcBef>
          <a:spcPct val="20000"/>
        </a:spcBef>
        <a:buFont typeface="Arial"/>
        <a:buChar char="•"/>
        <a:defRPr kumimoji="1" sz="1915" kern="1200">
          <a:solidFill>
            <a:schemeClr val="tx1"/>
          </a:solidFill>
          <a:latin typeface="+mn-lt"/>
          <a:ea typeface="+mn-ea"/>
          <a:cs typeface="+mn-cs"/>
        </a:defRPr>
      </a:lvl8pPr>
      <a:lvl9pPr marL="3721425" indent="-218907" algn="l" defTabSz="437815" rtl="0" eaLnBrk="1" latinLnBrk="0" hangingPunct="1">
        <a:spcBef>
          <a:spcPct val="20000"/>
        </a:spcBef>
        <a:buFont typeface="Arial"/>
        <a:buChar char="•"/>
        <a:defRPr kumimoji="1" sz="191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37815" rtl="0" eaLnBrk="1" latinLnBrk="0" hangingPunct="1">
        <a:defRPr kumimoji="1" sz="1724" kern="1200">
          <a:solidFill>
            <a:schemeClr val="tx1"/>
          </a:solidFill>
          <a:latin typeface="+mn-lt"/>
          <a:ea typeface="+mn-ea"/>
          <a:cs typeface="+mn-cs"/>
        </a:defRPr>
      </a:lvl1pPr>
      <a:lvl2pPr marL="437815" algn="l" defTabSz="437815" rtl="0" eaLnBrk="1" latinLnBrk="0" hangingPunct="1">
        <a:defRPr kumimoji="1" sz="1724" kern="1200">
          <a:solidFill>
            <a:schemeClr val="tx1"/>
          </a:solidFill>
          <a:latin typeface="+mn-lt"/>
          <a:ea typeface="+mn-ea"/>
          <a:cs typeface="+mn-cs"/>
        </a:defRPr>
      </a:lvl2pPr>
      <a:lvl3pPr marL="875629" algn="l" defTabSz="437815" rtl="0" eaLnBrk="1" latinLnBrk="0" hangingPunct="1">
        <a:defRPr kumimoji="1" sz="1724" kern="1200">
          <a:solidFill>
            <a:schemeClr val="tx1"/>
          </a:solidFill>
          <a:latin typeface="+mn-lt"/>
          <a:ea typeface="+mn-ea"/>
          <a:cs typeface="+mn-cs"/>
        </a:defRPr>
      </a:lvl3pPr>
      <a:lvl4pPr marL="1313444" algn="l" defTabSz="437815" rtl="0" eaLnBrk="1" latinLnBrk="0" hangingPunct="1">
        <a:defRPr kumimoji="1" sz="1724" kern="1200">
          <a:solidFill>
            <a:schemeClr val="tx1"/>
          </a:solidFill>
          <a:latin typeface="+mn-lt"/>
          <a:ea typeface="+mn-ea"/>
          <a:cs typeface="+mn-cs"/>
        </a:defRPr>
      </a:lvl4pPr>
      <a:lvl5pPr marL="1751259" algn="l" defTabSz="437815" rtl="0" eaLnBrk="1" latinLnBrk="0" hangingPunct="1">
        <a:defRPr kumimoji="1" sz="1724" kern="1200">
          <a:solidFill>
            <a:schemeClr val="tx1"/>
          </a:solidFill>
          <a:latin typeface="+mn-lt"/>
          <a:ea typeface="+mn-ea"/>
          <a:cs typeface="+mn-cs"/>
        </a:defRPr>
      </a:lvl5pPr>
      <a:lvl6pPr marL="2189074" algn="l" defTabSz="437815" rtl="0" eaLnBrk="1" latinLnBrk="0" hangingPunct="1">
        <a:defRPr kumimoji="1" sz="1724" kern="1200">
          <a:solidFill>
            <a:schemeClr val="tx1"/>
          </a:solidFill>
          <a:latin typeface="+mn-lt"/>
          <a:ea typeface="+mn-ea"/>
          <a:cs typeface="+mn-cs"/>
        </a:defRPr>
      </a:lvl6pPr>
      <a:lvl7pPr marL="2626888" algn="l" defTabSz="437815" rtl="0" eaLnBrk="1" latinLnBrk="0" hangingPunct="1">
        <a:defRPr kumimoji="1" sz="1724" kern="1200">
          <a:solidFill>
            <a:schemeClr val="tx1"/>
          </a:solidFill>
          <a:latin typeface="+mn-lt"/>
          <a:ea typeface="+mn-ea"/>
          <a:cs typeface="+mn-cs"/>
        </a:defRPr>
      </a:lvl7pPr>
      <a:lvl8pPr marL="3064703" algn="l" defTabSz="437815" rtl="0" eaLnBrk="1" latinLnBrk="0" hangingPunct="1">
        <a:defRPr kumimoji="1" sz="1724" kern="1200">
          <a:solidFill>
            <a:schemeClr val="tx1"/>
          </a:solidFill>
          <a:latin typeface="+mn-lt"/>
          <a:ea typeface="+mn-ea"/>
          <a:cs typeface="+mn-cs"/>
        </a:defRPr>
      </a:lvl8pPr>
      <a:lvl9pPr marL="3502518" algn="l" defTabSz="437815" rtl="0" eaLnBrk="1" latinLnBrk="0" hangingPunct="1">
        <a:defRPr kumimoji="1" sz="172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角丸四角形 5"/>
          <p:cNvSpPr/>
          <p:nvPr/>
        </p:nvSpPr>
        <p:spPr>
          <a:xfrm>
            <a:off x="207034" y="138023"/>
            <a:ext cx="7125419" cy="10368951"/>
          </a:xfrm>
          <a:prstGeom prst="roundRect">
            <a:avLst>
              <a:gd name="adj" fmla="val 4190"/>
            </a:avLst>
          </a:prstGeom>
          <a:solidFill>
            <a:srgbClr val="FFFF00"/>
          </a:solidFill>
          <a:ln>
            <a:solidFill>
              <a:schemeClr val="accent3">
                <a:lumMod val="20000"/>
                <a:lumOff val="8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1334" y="2401832"/>
            <a:ext cx="6784316" cy="5103246"/>
          </a:xfrm>
          <a:prstGeom prst="rect">
            <a:avLst/>
          </a:prstGeom>
        </p:spPr>
      </p:pic>
      <p:sp>
        <p:nvSpPr>
          <p:cNvPr id="23" name="テキスト ボックス 22"/>
          <p:cNvSpPr txBox="1"/>
          <p:nvPr/>
        </p:nvSpPr>
        <p:spPr>
          <a:xfrm>
            <a:off x="345255" y="7937213"/>
            <a:ext cx="6858000" cy="27546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7300" b="1" dirty="0" smtClean="0">
                <a:ln>
                  <a:solidFill>
                    <a:srgbClr val="FF0000"/>
                  </a:solidFill>
                </a:ln>
                <a:solidFill>
                  <a:srgbClr val="FF0000"/>
                </a:solidFill>
                <a:latin typeface="A-OTF UD新丸ゴ Pro B" panose="020F0700000000000000" pitchFamily="34" charset="-128"/>
                <a:ea typeface="A-OTF UD新丸ゴ Pro B" panose="020F0700000000000000" pitchFamily="34" charset="-128"/>
              </a:rPr>
              <a:t>とまれ</a:t>
            </a:r>
            <a:endParaRPr kumimoji="1" lang="ja-JP" altLang="en-US" sz="17300" b="1" dirty="0">
              <a:ln>
                <a:solidFill>
                  <a:srgbClr val="FF0000"/>
                </a:solidFill>
              </a:ln>
              <a:solidFill>
                <a:srgbClr val="FF0000"/>
              </a:solidFill>
              <a:latin typeface="A-OTF UD新丸ゴ Pro B" panose="020F0700000000000000" pitchFamily="34" charset="-128"/>
              <a:ea typeface="A-OTF UD新丸ゴ Pro B" panose="020F0700000000000000" pitchFamily="34" charset="-128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544743" y="762204"/>
            <a:ext cx="6408148" cy="600075"/>
          </a:xfrm>
          <a:prstGeom prst="roundRect">
            <a:avLst/>
          </a:prstGeom>
          <a:solidFill>
            <a:srgbClr val="FF0000"/>
          </a:solidFill>
          <a:ln>
            <a:solidFill>
              <a:srgbClr val="FF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781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251</TotalTime>
  <Words>1</Words>
  <Application>Microsoft Office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A-OTF UD新丸ゴ Pro B</vt:lpstr>
      <vt:lpstr>ＭＳ Ｐゴシック</vt:lpstr>
      <vt:lpstr>Arial</vt:lpstr>
      <vt:lpstr>Calibri</vt:lpstr>
      <vt:lpstr>ホワイト</vt:lpstr>
      <vt:lpstr>PowerPoint プレゼンテーション</vt:lpstr>
    </vt:vector>
  </TitlesOfParts>
  <Company>株式会社ウィトンズ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笛田 桃子</dc:creator>
  <cp:lastModifiedBy>VISION</cp:lastModifiedBy>
  <cp:revision>41</cp:revision>
  <dcterms:created xsi:type="dcterms:W3CDTF">2015-01-14T08:48:15Z</dcterms:created>
  <dcterms:modified xsi:type="dcterms:W3CDTF">2015-09-24T23:32:50Z</dcterms:modified>
</cp:coreProperties>
</file>

<file path=docProps/thumbnail.jpeg>
</file>