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4256" y="-12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3B88E-60D0-6B40-A17E-F20E1C069A3E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A191C-C0CF-F447-99A8-264813C5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6467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3B88E-60D0-6B40-A17E-F20E1C069A3E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A191C-C0CF-F447-99A8-264813C5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5820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3B88E-60D0-6B40-A17E-F20E1C069A3E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A191C-C0CF-F447-99A8-264813C5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3962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3B88E-60D0-6B40-A17E-F20E1C069A3E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A191C-C0CF-F447-99A8-264813C5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6707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3B88E-60D0-6B40-A17E-F20E1C069A3E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A191C-C0CF-F447-99A8-264813C5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8724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3B88E-60D0-6B40-A17E-F20E1C069A3E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A191C-C0CF-F447-99A8-264813C5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756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3B88E-60D0-6B40-A17E-F20E1C069A3E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A191C-C0CF-F447-99A8-264813C5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650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3B88E-60D0-6B40-A17E-F20E1C069A3E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A191C-C0CF-F447-99A8-264813C5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5953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3B88E-60D0-6B40-A17E-F20E1C069A3E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A191C-C0CF-F447-99A8-264813C5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6174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3B88E-60D0-6B40-A17E-F20E1C069A3E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A191C-C0CF-F447-99A8-264813C5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9108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3B88E-60D0-6B40-A17E-F20E1C069A3E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A191C-C0CF-F447-99A8-264813C5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2652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3B88E-60D0-6B40-A17E-F20E1C069A3E}" type="datetimeFigureOut">
              <a:rPr kumimoji="1" lang="ja-JP" altLang="en-US" smtClean="0"/>
              <a:t>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A191C-C0CF-F447-99A8-264813C5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416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2014.12_toshibatec_pop_2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336923" y="5559687"/>
            <a:ext cx="6198602" cy="946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50" dirty="0" smtClean="0">
                <a:latin typeface="小塚ゴシック Pro M"/>
                <a:ea typeface="小塚ゴシック Pro M"/>
                <a:cs typeface="小塚ゴシック Pro M"/>
              </a:rPr>
              <a:t>「食を通じて健康で豊かな食生活を提案する」企業として、 産婦人科の食事に特化し、</a:t>
            </a:r>
            <a:r>
              <a:rPr lang="en-US" altLang="ja-JP" sz="1850" dirty="0" smtClean="0">
                <a:latin typeface="小塚ゴシック Pro M"/>
                <a:ea typeface="小塚ゴシック Pro M"/>
                <a:cs typeface="小塚ゴシック Pro M"/>
              </a:rPr>
              <a:t>20</a:t>
            </a:r>
            <a:r>
              <a:rPr lang="ja-JP" altLang="en-US" sz="1850" dirty="0" smtClean="0">
                <a:latin typeface="小塚ゴシック Pro M"/>
                <a:ea typeface="小塚ゴシック Pro M"/>
                <a:cs typeface="小塚ゴシック Pro M"/>
              </a:rPr>
              <a:t>年余りの実績を積み重ねて参りました。</a:t>
            </a:r>
            <a:endParaRPr lang="ja-JP" altLang="en-US" sz="1850" dirty="0">
              <a:latin typeface="小塚ゴシック Pro M"/>
              <a:ea typeface="小塚ゴシック Pro M"/>
              <a:cs typeface="小塚ゴシック Pro M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36922" y="6599986"/>
            <a:ext cx="3618789" cy="2153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00" dirty="0" smtClean="0">
                <a:latin typeface="小塚ゴシック Pro R"/>
                <a:ea typeface="小塚ゴシック Pro R"/>
                <a:cs typeface="小塚ゴシック Pro R"/>
              </a:rPr>
              <a:t>赤ちゃんのすこやかな誕生と発育のための栄養を考え、 専門的な知識と経験を積み重ねてまいりました。 </a:t>
            </a:r>
          </a:p>
          <a:p>
            <a:pPr>
              <a:lnSpc>
                <a:spcPct val="120000"/>
              </a:lnSpc>
            </a:pPr>
            <a:r>
              <a:rPr lang="ja-JP" altLang="en-US" sz="1400" dirty="0" smtClean="0">
                <a:latin typeface="小塚ゴシック Pro R"/>
                <a:ea typeface="小塚ゴシック Pro R"/>
                <a:cs typeface="小塚ゴシック Pro R"/>
              </a:rPr>
              <a:t>食事サービスの内容も、食育を目指した栄養相談、 食材の効能を生かした料理、楽しめる料理の提供などへと広がっています。 </a:t>
            </a:r>
          </a:p>
          <a:p>
            <a:pPr>
              <a:lnSpc>
                <a:spcPct val="120000"/>
              </a:lnSpc>
            </a:pPr>
            <a:r>
              <a:rPr lang="ja-JP" altLang="en-US" sz="1400" dirty="0" smtClean="0">
                <a:latin typeface="小塚ゴシック Pro R"/>
                <a:ea typeface="小塚ゴシック Pro R"/>
                <a:cs typeface="小塚ゴシック Pro R"/>
              </a:rPr>
              <a:t>食の創造を行い、お客様に求められる食事サービスを提案しています。</a:t>
            </a:r>
            <a:endParaRPr lang="ja-JP" altLang="en-US" sz="1400" dirty="0">
              <a:latin typeface="小塚ゴシック Pro R"/>
              <a:ea typeface="小塚ゴシック Pro R"/>
              <a:cs typeface="小塚ゴシック Pro R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36923" y="2863312"/>
            <a:ext cx="61986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4400" dirty="0">
                <a:latin typeface="小塚ゴシック Pro H"/>
                <a:ea typeface="小塚ゴシック Pro H"/>
                <a:cs typeface="小塚ゴシック Pro H"/>
              </a:rPr>
              <a:t>産婦人科 専門サービス</a:t>
            </a:r>
            <a:endParaRPr lang="ja-JP" altLang="en-US" sz="4400" dirty="0">
              <a:latin typeface="小塚ゴシック Pro H"/>
              <a:ea typeface="小塚ゴシック Pro H"/>
              <a:cs typeface="小塚ゴシック Pro H"/>
            </a:endParaRPr>
          </a:p>
        </p:txBody>
      </p:sp>
    </p:spTree>
    <p:extLst>
      <p:ext uri="{BB962C8B-B14F-4D97-AF65-F5344CB8AC3E}">
        <p14:creationId xmlns:p14="http://schemas.microsoft.com/office/powerpoint/2010/main" val="231419157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105</Words>
  <Application>Microsoft Macintosh PowerPoint</Application>
  <PresentationFormat>A4 210x297 mm</PresentationFormat>
  <Paragraphs>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4</cp:revision>
  <dcterms:created xsi:type="dcterms:W3CDTF">2014-12-09T01:17:33Z</dcterms:created>
  <dcterms:modified xsi:type="dcterms:W3CDTF">2014-12-10T08:09:14Z</dcterms:modified>
</cp:coreProperties>
</file>