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ja-JP"/>
    </a:defPPr>
    <a:lvl1pPr marL="0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1pPr>
    <a:lvl2pPr marL="439003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2pPr>
    <a:lvl3pPr marL="878007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3pPr>
    <a:lvl4pPr marL="1317010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4pPr>
    <a:lvl5pPr marL="1756014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5pPr>
    <a:lvl6pPr marL="2195017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2634021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3073024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3512028" algn="l" defTabSz="439003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8B6"/>
    <a:srgbClr val="ED839C"/>
    <a:srgbClr val="FFB8FC"/>
    <a:srgbClr val="E82A57"/>
    <a:srgbClr val="FFB2D7"/>
    <a:srgbClr val="F78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1924" y="6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3" cy="22921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89" y="6059594"/>
            <a:ext cx="5292885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9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8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6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2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8742" y="428235"/>
            <a:ext cx="1843058" cy="9124044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569" y="428235"/>
            <a:ext cx="5403153" cy="9124044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9" y="6871503"/>
            <a:ext cx="6427073" cy="2123828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9" y="4532320"/>
            <a:ext cx="6427073" cy="2339180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90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80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1701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5601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950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3402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730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1202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569" y="2495129"/>
            <a:ext cx="3623105" cy="705715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8695" y="2495129"/>
            <a:ext cx="3623105" cy="705715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393640"/>
            <a:ext cx="3340871" cy="99755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003" indent="0">
              <a:buNone/>
              <a:defRPr sz="1900" b="1"/>
            </a:lvl2pPr>
            <a:lvl3pPr marL="878007" indent="0">
              <a:buNone/>
              <a:defRPr sz="1700" b="1"/>
            </a:lvl3pPr>
            <a:lvl4pPr marL="1317010" indent="0">
              <a:buNone/>
              <a:defRPr sz="1500" b="1"/>
            </a:lvl4pPr>
            <a:lvl5pPr marL="1756014" indent="0">
              <a:buNone/>
              <a:defRPr sz="1500" b="1"/>
            </a:lvl5pPr>
            <a:lvl6pPr marL="2195017" indent="0">
              <a:buNone/>
              <a:defRPr sz="1500" b="1"/>
            </a:lvl6pPr>
            <a:lvl7pPr marL="2634021" indent="0">
              <a:buNone/>
              <a:defRPr sz="1500" b="1"/>
            </a:lvl7pPr>
            <a:lvl8pPr marL="3073024" indent="0">
              <a:buNone/>
              <a:defRPr sz="1500" b="1"/>
            </a:lvl8pPr>
            <a:lvl9pPr marL="3512028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3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40"/>
            <a:ext cx="3342183" cy="99755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003" indent="0">
              <a:buNone/>
              <a:defRPr sz="1900" b="1"/>
            </a:lvl2pPr>
            <a:lvl3pPr marL="878007" indent="0">
              <a:buNone/>
              <a:defRPr sz="1700" b="1"/>
            </a:lvl3pPr>
            <a:lvl4pPr marL="1317010" indent="0">
              <a:buNone/>
              <a:defRPr sz="1500" b="1"/>
            </a:lvl4pPr>
            <a:lvl5pPr marL="1756014" indent="0">
              <a:buNone/>
              <a:defRPr sz="1500" b="1"/>
            </a:lvl5pPr>
            <a:lvl6pPr marL="2195017" indent="0">
              <a:buNone/>
              <a:defRPr sz="1500" b="1"/>
            </a:lvl6pPr>
            <a:lvl7pPr marL="2634021" indent="0">
              <a:buNone/>
              <a:defRPr sz="1500" b="1"/>
            </a:lvl7pPr>
            <a:lvl8pPr marL="3073024" indent="0">
              <a:buNone/>
              <a:defRPr sz="1500" b="1"/>
            </a:lvl8pPr>
            <a:lvl9pPr marL="3512028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3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5756"/>
            <a:ext cx="2487604" cy="1811937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8"/>
            <a:ext cx="4226956" cy="912652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3" y="2237696"/>
            <a:ext cx="2487604" cy="7314583"/>
          </a:xfrm>
        </p:spPr>
        <p:txBody>
          <a:bodyPr/>
          <a:lstStyle>
            <a:lvl1pPr marL="0" indent="0">
              <a:buNone/>
              <a:defRPr sz="1300"/>
            </a:lvl1pPr>
            <a:lvl2pPr marL="439003" indent="0">
              <a:buNone/>
              <a:defRPr sz="1200"/>
            </a:lvl2pPr>
            <a:lvl3pPr marL="878007" indent="0">
              <a:buNone/>
              <a:defRPr sz="1000"/>
            </a:lvl3pPr>
            <a:lvl4pPr marL="1317010" indent="0">
              <a:buNone/>
              <a:defRPr sz="900"/>
            </a:lvl4pPr>
            <a:lvl5pPr marL="1756014" indent="0">
              <a:buNone/>
              <a:defRPr sz="900"/>
            </a:lvl5pPr>
            <a:lvl6pPr marL="2195017" indent="0">
              <a:buNone/>
              <a:defRPr sz="900"/>
            </a:lvl6pPr>
            <a:lvl7pPr marL="2634021" indent="0">
              <a:buNone/>
              <a:defRPr sz="900"/>
            </a:lvl7pPr>
            <a:lvl8pPr marL="3073024" indent="0">
              <a:buNone/>
              <a:defRPr sz="900"/>
            </a:lvl8pPr>
            <a:lvl9pPr marL="3512028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1" y="7485380"/>
            <a:ext cx="4536758" cy="88369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1" y="955475"/>
            <a:ext cx="4536758" cy="6416040"/>
          </a:xfrm>
        </p:spPr>
        <p:txBody>
          <a:bodyPr/>
          <a:lstStyle>
            <a:lvl1pPr marL="0" indent="0">
              <a:buNone/>
              <a:defRPr sz="3100"/>
            </a:lvl1pPr>
            <a:lvl2pPr marL="439003" indent="0">
              <a:buNone/>
              <a:defRPr sz="2700"/>
            </a:lvl2pPr>
            <a:lvl3pPr marL="878007" indent="0">
              <a:buNone/>
              <a:defRPr sz="2300"/>
            </a:lvl3pPr>
            <a:lvl4pPr marL="1317010" indent="0">
              <a:buNone/>
              <a:defRPr sz="1900"/>
            </a:lvl4pPr>
            <a:lvl5pPr marL="1756014" indent="0">
              <a:buNone/>
              <a:defRPr sz="1900"/>
            </a:lvl5pPr>
            <a:lvl6pPr marL="2195017" indent="0">
              <a:buNone/>
              <a:defRPr sz="1900"/>
            </a:lvl6pPr>
            <a:lvl7pPr marL="2634021" indent="0">
              <a:buNone/>
              <a:defRPr sz="1900"/>
            </a:lvl7pPr>
            <a:lvl8pPr marL="3073024" indent="0">
              <a:buNone/>
              <a:defRPr sz="1900"/>
            </a:lvl8pPr>
            <a:lvl9pPr marL="3512028" indent="0">
              <a:buNone/>
              <a:defRPr sz="19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1" y="8369071"/>
            <a:ext cx="4536758" cy="1254989"/>
          </a:xfrm>
        </p:spPr>
        <p:txBody>
          <a:bodyPr/>
          <a:lstStyle>
            <a:lvl1pPr marL="0" indent="0">
              <a:buNone/>
              <a:defRPr sz="1300"/>
            </a:lvl1pPr>
            <a:lvl2pPr marL="439003" indent="0">
              <a:buNone/>
              <a:defRPr sz="1200"/>
            </a:lvl2pPr>
            <a:lvl3pPr marL="878007" indent="0">
              <a:buNone/>
              <a:defRPr sz="1000"/>
            </a:lvl3pPr>
            <a:lvl4pPr marL="1317010" indent="0">
              <a:buNone/>
              <a:defRPr sz="900"/>
            </a:lvl4pPr>
            <a:lvl5pPr marL="1756014" indent="0">
              <a:buNone/>
              <a:defRPr sz="900"/>
            </a:lvl5pPr>
            <a:lvl6pPr marL="2195017" indent="0">
              <a:buNone/>
              <a:defRPr sz="900"/>
            </a:lvl6pPr>
            <a:lvl7pPr marL="2634021" indent="0">
              <a:buNone/>
              <a:defRPr sz="900"/>
            </a:lvl7pPr>
            <a:lvl8pPr marL="3073024" indent="0">
              <a:buNone/>
              <a:defRPr sz="900"/>
            </a:lvl8pPr>
            <a:lvl9pPr marL="3512028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4"/>
          </a:xfrm>
          <a:prstGeom prst="rect">
            <a:avLst/>
          </a:prstGeom>
        </p:spPr>
        <p:txBody>
          <a:bodyPr vert="horz" lIns="87801" tIns="43900" rIns="87801" bIns="4390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50"/>
          </a:xfrm>
          <a:prstGeom prst="rect">
            <a:avLst/>
          </a:prstGeom>
        </p:spPr>
        <p:txBody>
          <a:bodyPr vert="horz" lIns="87801" tIns="43900" rIns="87801" bIns="4390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201"/>
            <a:ext cx="1764295" cy="569325"/>
          </a:xfrm>
          <a:prstGeom prst="rect">
            <a:avLst/>
          </a:prstGeom>
        </p:spPr>
        <p:txBody>
          <a:bodyPr vert="horz" lIns="87801" tIns="43900" rIns="87801" bIns="4390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201"/>
            <a:ext cx="2394400" cy="569325"/>
          </a:xfrm>
          <a:prstGeom prst="rect">
            <a:avLst/>
          </a:prstGeom>
        </p:spPr>
        <p:txBody>
          <a:bodyPr vert="horz" lIns="87801" tIns="43900" rIns="87801" bIns="4390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6" y="9911201"/>
            <a:ext cx="1764295" cy="569325"/>
          </a:xfrm>
          <a:prstGeom prst="rect">
            <a:avLst/>
          </a:prstGeom>
        </p:spPr>
        <p:txBody>
          <a:bodyPr vert="horz" lIns="87801" tIns="43900" rIns="87801" bIns="4390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9003" rtl="0" eaLnBrk="1" latinLnBrk="0" hangingPunct="1">
        <a:spcBef>
          <a:spcPct val="0"/>
        </a:spcBef>
        <a:buNone/>
        <a:defRPr kumimoji="1"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9253" indent="-329253" algn="l" defTabSz="439003" rtl="0" eaLnBrk="1" latinLnBrk="0" hangingPunct="1">
        <a:spcBef>
          <a:spcPct val="20000"/>
        </a:spcBef>
        <a:buFont typeface="Arial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3381" indent="-274377" algn="l" defTabSz="439003" rtl="0" eaLnBrk="1" latinLnBrk="0" hangingPunct="1">
        <a:spcBef>
          <a:spcPct val="20000"/>
        </a:spcBef>
        <a:buFont typeface="Arial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509" indent="-219502" algn="l" defTabSz="439003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512" indent="-219502" algn="l" defTabSz="439003" rtl="0" eaLnBrk="1" latinLnBrk="0" hangingPunct="1">
        <a:spcBef>
          <a:spcPct val="20000"/>
        </a:spcBef>
        <a:buFont typeface="Arial"/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5515" indent="-219502" algn="l" defTabSz="439003" rtl="0" eaLnBrk="1" latinLnBrk="0" hangingPunct="1">
        <a:spcBef>
          <a:spcPct val="20000"/>
        </a:spcBef>
        <a:buFont typeface="Arial"/>
        <a:buChar char="»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4519" indent="-219502" algn="l" defTabSz="439003" rtl="0" eaLnBrk="1" latinLnBrk="0" hangingPunct="1">
        <a:spcBef>
          <a:spcPct val="20000"/>
        </a:spcBef>
        <a:buFont typeface="Arial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3522" indent="-219502" algn="l" defTabSz="439003" rtl="0" eaLnBrk="1" latinLnBrk="0" hangingPunct="1">
        <a:spcBef>
          <a:spcPct val="20000"/>
        </a:spcBef>
        <a:buFont typeface="Arial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2526" indent="-219502" algn="l" defTabSz="439003" rtl="0" eaLnBrk="1" latinLnBrk="0" hangingPunct="1">
        <a:spcBef>
          <a:spcPct val="20000"/>
        </a:spcBef>
        <a:buFont typeface="Arial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529" indent="-219502" algn="l" defTabSz="439003" rtl="0" eaLnBrk="1" latinLnBrk="0" hangingPunct="1">
        <a:spcBef>
          <a:spcPct val="20000"/>
        </a:spcBef>
        <a:buFont typeface="Arial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003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8007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7010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6014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5017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4021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3024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2028" algn="l" defTabSz="4390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-1" y="0"/>
            <a:ext cx="7577701" cy="10693400"/>
          </a:xfrm>
          <a:prstGeom prst="rect">
            <a:avLst/>
          </a:prstGeom>
          <a:solidFill>
            <a:srgbClr val="FFF8B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0279" y="819150"/>
            <a:ext cx="6417141" cy="2203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en-US" sz="4400" dirty="0">
                <a:solidFill>
                  <a:srgbClr val="E82A57"/>
                </a:solidFill>
                <a:latin typeface="Osaka"/>
                <a:ea typeface="Osaka"/>
                <a:cs typeface="Osaka"/>
              </a:rPr>
              <a:t>○●ケアハウス</a:t>
            </a:r>
          </a:p>
          <a:p>
            <a:pPr algn="ctr">
              <a:lnSpc>
                <a:spcPct val="140000"/>
              </a:lnSpc>
            </a:pPr>
            <a:r>
              <a:rPr kumimoji="1" lang="en-US" altLang="en-US" sz="5400" b="1" dirty="0">
                <a:solidFill>
                  <a:srgbClr val="E82A57"/>
                </a:solidFill>
                <a:latin typeface="Osaka"/>
                <a:ea typeface="Osaka"/>
                <a:cs typeface="Osaka"/>
              </a:rPr>
              <a:t>イベントのお知らせ</a:t>
            </a:r>
            <a:endParaRPr kumimoji="1" lang="ja-JP" altLang="en-US" sz="5400" b="1" dirty="0">
              <a:solidFill>
                <a:srgbClr val="E82A57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98960" y="9978338"/>
            <a:ext cx="2379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００００．０．００</a:t>
            </a:r>
          </a:p>
        </p:txBody>
      </p:sp>
      <p:pic>
        <p:nvPicPr>
          <p:cNvPr id="9" name="図 8" descr="イベント_老人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64" y="4306166"/>
            <a:ext cx="6052771" cy="470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0B59A5F2-5251-41B0-9B05-39E5C3ED7959}"/>
</file>

<file path=customXml/itemProps2.xml><?xml version="1.0" encoding="utf-8"?>
<ds:datastoreItem xmlns:ds="http://schemas.openxmlformats.org/officeDocument/2006/customXml" ds:itemID="{A09E8936-274A-403C-B9F8-786B33AD49F3}"/>
</file>

<file path=customXml/itemProps3.xml><?xml version="1.0" encoding="utf-8"?>
<ds:datastoreItem xmlns:ds="http://schemas.openxmlformats.org/officeDocument/2006/customXml" ds:itemID="{DD45AA1B-1AFB-4AFC-8AD3-5080E60D757A}"/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Osaka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sugimura yuki(杉村 有希 TEC □ＲＳ本□ＲＳＳＳ□エリア・ＢＰ推進)</cp:lastModifiedBy>
  <cp:revision>9</cp:revision>
  <dcterms:created xsi:type="dcterms:W3CDTF">2015-01-14T08:48:15Z</dcterms:created>
  <dcterms:modified xsi:type="dcterms:W3CDTF">2025-10-02T05:35:12Z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