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2892" y="70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51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5402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061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8624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4215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3088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98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8666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9243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8987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2767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3AA0E-2FAD-3D47-9787-4895792C46FC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163E5-7962-D04B-AA1E-EFBF119C39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6040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2014.12_toshibatec_pop_4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663547" y="3267760"/>
            <a:ext cx="21339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 smtClean="0">
                <a:solidFill>
                  <a:schemeClr val="bg1">
                    <a:lumMod val="95000"/>
                  </a:schemeClr>
                </a:solidFill>
                <a:latin typeface="小塚ゴシック Pro H"/>
                <a:ea typeface="小塚ゴシック Pro H"/>
                <a:cs typeface="小塚ゴシック Pro H"/>
              </a:rPr>
              <a:t>サービス内容 </a:t>
            </a:r>
            <a:r>
              <a:rPr lang="en-US" altLang="ja-JP" sz="2200" dirty="0" smtClean="0">
                <a:solidFill>
                  <a:schemeClr val="bg1">
                    <a:lumMod val="95000"/>
                  </a:schemeClr>
                </a:solidFill>
                <a:latin typeface="小塚ゴシック Pro H"/>
                <a:ea typeface="小塚ゴシック Pro H"/>
                <a:cs typeface="小塚ゴシック Pro H"/>
              </a:rPr>
              <a:t>A</a:t>
            </a:r>
            <a:endParaRPr lang="ja-JP" altLang="en-US" sz="2200" dirty="0">
              <a:solidFill>
                <a:schemeClr val="bg1">
                  <a:lumMod val="95000"/>
                </a:schemeClr>
              </a:solidFill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088490" y="3093276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dirty="0" smtClean="0">
                <a:latin typeface="小塚ゴシック Pro H"/>
                <a:ea typeface="小塚ゴシック Pro H"/>
                <a:cs typeface="小塚ゴシック Pro H"/>
              </a:rPr>
              <a:t>「介護のプロ」によるサポート</a:t>
            </a:r>
            <a:endParaRPr lang="ja-JP" altLang="en-US" sz="1400" dirty="0"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181854" y="3387209"/>
            <a:ext cx="3108876" cy="899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ja-JP" altLang="en-US" sz="1100" dirty="0" smtClean="0">
                <a:latin typeface="小塚ゴシック Pro R"/>
                <a:ea typeface="小塚ゴシック Pro R"/>
                <a:cs typeface="小塚ゴシック Pro R"/>
              </a:rPr>
              <a:t>介護スタッフは全員、ヘルパー</a:t>
            </a:r>
            <a:r>
              <a:rPr lang="en-US" altLang="ja-JP" sz="1100" dirty="0" smtClean="0">
                <a:latin typeface="小塚ゴシック Pro R"/>
                <a:ea typeface="小塚ゴシック Pro R"/>
                <a:cs typeface="小塚ゴシック Pro R"/>
              </a:rPr>
              <a:t>2</a:t>
            </a:r>
            <a:r>
              <a:rPr lang="ja-JP" altLang="en-US" sz="1100" dirty="0" smtClean="0">
                <a:latin typeface="小塚ゴシック Pro R"/>
                <a:ea typeface="小塚ゴシック Pro R"/>
                <a:cs typeface="小塚ゴシック Pro R"/>
              </a:rPr>
              <a:t>級等の有資格者。最新の技術を修得しているスタッフがチームワークをとりながら、お客様とご家族をサポートします。</a:t>
            </a:r>
            <a:endParaRPr lang="ja-JP" altLang="en-US" sz="1100" dirty="0">
              <a:latin typeface="小塚ゴシック Pro R"/>
              <a:ea typeface="小塚ゴシック Pro R"/>
              <a:cs typeface="小塚ゴシック Pro R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63547" y="4566578"/>
            <a:ext cx="21773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>
                <a:solidFill>
                  <a:schemeClr val="bg1">
                    <a:lumMod val="95000"/>
                  </a:schemeClr>
                </a:solidFill>
                <a:latin typeface="小塚ゴシック Pro H"/>
                <a:ea typeface="小塚ゴシック Pro H"/>
                <a:cs typeface="小塚ゴシック Pro H"/>
              </a:rPr>
              <a:t>サービス内容  </a:t>
            </a:r>
            <a:r>
              <a:rPr lang="en-US" altLang="ja-JP" sz="2200" dirty="0" smtClean="0">
                <a:solidFill>
                  <a:schemeClr val="bg1">
                    <a:lumMod val="95000"/>
                  </a:schemeClr>
                </a:solidFill>
                <a:latin typeface="小塚ゴシック Pro H"/>
                <a:ea typeface="小塚ゴシック Pro H"/>
                <a:cs typeface="小塚ゴシック Pro H"/>
              </a:rPr>
              <a:t>B</a:t>
            </a:r>
            <a:endParaRPr lang="ja-JP" altLang="en-US" sz="2200" dirty="0">
              <a:solidFill>
                <a:schemeClr val="bg1">
                  <a:lumMod val="95000"/>
                </a:schemeClr>
              </a:solidFill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663547" y="5701849"/>
            <a:ext cx="216125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>
                <a:solidFill>
                  <a:schemeClr val="bg1">
                    <a:lumMod val="95000"/>
                  </a:schemeClr>
                </a:solidFill>
                <a:latin typeface="小塚ゴシック Pro H"/>
                <a:ea typeface="小塚ゴシック Pro H"/>
                <a:cs typeface="小塚ゴシック Pro H"/>
              </a:rPr>
              <a:t>サービス内容  </a:t>
            </a:r>
            <a:r>
              <a:rPr lang="en-US" altLang="ja-JP" sz="2200" dirty="0" smtClean="0">
                <a:solidFill>
                  <a:schemeClr val="bg1">
                    <a:lumMod val="95000"/>
                  </a:schemeClr>
                </a:solidFill>
                <a:latin typeface="小塚ゴシック Pro H"/>
                <a:ea typeface="小塚ゴシック Pro H"/>
                <a:cs typeface="小塚ゴシック Pro H"/>
              </a:rPr>
              <a:t>C</a:t>
            </a:r>
            <a:endParaRPr lang="ja-JP" altLang="en-US" sz="2200" dirty="0">
              <a:solidFill>
                <a:schemeClr val="bg1">
                  <a:lumMod val="95000"/>
                </a:schemeClr>
              </a:solidFill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190094" y="4365449"/>
            <a:ext cx="28777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dirty="0" smtClean="0">
                <a:latin typeface="小塚ゴシック Pro H"/>
                <a:ea typeface="小塚ゴシック Pro H"/>
                <a:cs typeface="小塚ゴシック Pro H"/>
              </a:rPr>
              <a:t>ご家族への報告・相談もこまめに</a:t>
            </a:r>
            <a:endParaRPr lang="ja-JP" altLang="en-US" sz="1400" dirty="0"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3181854" y="4659382"/>
            <a:ext cx="3108876" cy="696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ja-JP" altLang="en-US" sz="1100" dirty="0" smtClean="0">
                <a:latin typeface="小塚ゴシック Pro R"/>
                <a:ea typeface="小塚ゴシック Pro R"/>
                <a:cs typeface="小塚ゴシック Pro R"/>
              </a:rPr>
              <a:t>食事や体調など、お客様のその日一日のご様子は「デイサービス連絡帳」に細かく記入。帰宅時にご家族にお渡しします。</a:t>
            </a:r>
            <a:endParaRPr lang="ja-JP" altLang="en-US" sz="1100" dirty="0">
              <a:latin typeface="小塚ゴシック Pro R"/>
              <a:ea typeface="小塚ゴシック Pro R"/>
              <a:cs typeface="小塚ゴシック Pro R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3190094" y="5521849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dirty="0" smtClean="0">
                <a:latin typeface="小塚ゴシック Pro H"/>
                <a:ea typeface="小塚ゴシック Pro H"/>
                <a:cs typeface="小塚ゴシック Pro H"/>
              </a:rPr>
              <a:t>万全の緊急体制</a:t>
            </a:r>
            <a:endParaRPr lang="ja-JP" altLang="en-US" sz="1400" dirty="0"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3181854" y="5815782"/>
            <a:ext cx="3108876" cy="696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ja-JP" altLang="en-US" sz="1100" dirty="0" smtClean="0">
                <a:latin typeface="小塚ゴシック Pro R"/>
                <a:ea typeface="小塚ゴシック Pro R"/>
                <a:cs typeface="小塚ゴシック Pro R"/>
              </a:rPr>
              <a:t>万が一の場合に備えて、お客様ごとに緊急連絡網を作成。緊急時には迅速にご家族などに連絡できる体制を整えています。</a:t>
            </a:r>
            <a:endParaRPr lang="ja-JP" altLang="en-US" sz="1100" dirty="0">
              <a:latin typeface="小塚ゴシック Pro R"/>
              <a:ea typeface="小塚ゴシック Pro R"/>
              <a:cs typeface="小塚ゴシック Pro R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1589877" y="9363963"/>
            <a:ext cx="37700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dirty="0">
                <a:latin typeface="小塚ゴシック Pro H"/>
                <a:ea typeface="小塚ゴシック Pro H"/>
                <a:cs typeface="小塚ゴシック Pro H"/>
              </a:rPr>
              <a:t>詳しくはスタッフまでお問い合せください。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77616946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132</Words>
  <Application>Microsoft Office PowerPoint</Application>
  <PresentationFormat>A4 210 x 297 mm</PresentationFormat>
  <Paragraphs>10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FJ-USER</cp:lastModifiedBy>
  <cp:revision>7</cp:revision>
  <dcterms:created xsi:type="dcterms:W3CDTF">2014-12-09T02:29:01Z</dcterms:created>
  <dcterms:modified xsi:type="dcterms:W3CDTF">2014-12-11T05:19:55Z</dcterms:modified>
</cp:coreProperties>
</file>